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6400800" cy="6400800"/>
            <a:chOff x="0" y="0"/>
            <a:chExt cx="6400800" cy="6400800"/>
          </a:xfrm>
          <a:solidFill>
            <a:srgbClr val="FFFFFF">
              <a:alpha val="100000"/>
            </a:srgbClr>
          </a:solidFill>
        </p:grpSpPr>
        <p:sp>
          <p:nvSpPr>
            <p:cNvPr id="3" name="rc3"/>
            <p:cNvSpPr/>
            <p:nvPr/>
          </p:nvSpPr>
          <p:spPr>
            <a:xfrm>
              <a:off x="0" y="0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367215" y="5694867"/>
              <a:ext cx="294501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35467" y="5694867"/>
              <a:ext cx="2831747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4726453" y="5476059"/>
              <a:ext cx="1585778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35467" y="5476059"/>
              <a:ext cx="4190985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707024" y="5257252"/>
              <a:ext cx="260520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35467" y="5257252"/>
              <a:ext cx="317155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046834" y="5038444"/>
              <a:ext cx="226539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535467" y="5038444"/>
              <a:ext cx="351136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820294" y="4819637"/>
              <a:ext cx="249193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35467" y="4819637"/>
              <a:ext cx="328482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820294" y="4600829"/>
              <a:ext cx="249193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35467" y="4600829"/>
              <a:ext cx="328482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4046834" y="4382022"/>
              <a:ext cx="226539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535467" y="4382022"/>
              <a:ext cx="351136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820294" y="4163214"/>
              <a:ext cx="249193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535467" y="4163214"/>
              <a:ext cx="328482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367215" y="3944407"/>
              <a:ext cx="294501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35467" y="3944407"/>
              <a:ext cx="2831747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046834" y="3725599"/>
              <a:ext cx="226539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535467" y="3725599"/>
              <a:ext cx="351136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386644" y="3506792"/>
              <a:ext cx="1925588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35467" y="3506792"/>
              <a:ext cx="385117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4046834" y="3287984"/>
              <a:ext cx="226539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535467" y="3287984"/>
              <a:ext cx="351136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33564" y="3069177"/>
              <a:ext cx="237866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35467" y="3069177"/>
              <a:ext cx="339809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140675" y="2850370"/>
              <a:ext cx="3171556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35467" y="2850370"/>
              <a:ext cx="2605207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046834" y="2631562"/>
              <a:ext cx="226539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535467" y="2631562"/>
              <a:ext cx="351136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367215" y="2412755"/>
              <a:ext cx="294501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5467" y="2412755"/>
              <a:ext cx="2831747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93754" y="2193947"/>
              <a:ext cx="271847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35467" y="2193947"/>
              <a:ext cx="305828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93754" y="1975140"/>
              <a:ext cx="271847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35467" y="1975140"/>
              <a:ext cx="305828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93754" y="1756332"/>
              <a:ext cx="271847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35467" y="1756332"/>
              <a:ext cx="305828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253945" y="1537525"/>
              <a:ext cx="3058286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35467" y="1537525"/>
              <a:ext cx="2718477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73374" y="1318717"/>
              <a:ext cx="203885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35467" y="1318717"/>
              <a:ext cx="373790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707024" y="1099910"/>
              <a:ext cx="2605207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35467" y="1099910"/>
              <a:ext cx="3171556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140675" y="881102"/>
              <a:ext cx="3171556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35467" y="881102"/>
              <a:ext cx="2605207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461055" y="662295"/>
              <a:ext cx="3851176" cy="196926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35467" y="662295"/>
              <a:ext cx="1925588" cy="196926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297542" y="5742004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24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97542" y="5521391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23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97542" y="5304389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22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97542" y="5085582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21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97542" y="4865038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97542" y="4646230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19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97542" y="4427423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18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97542" y="4210352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17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97542" y="3989808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16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97542" y="3771001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97542" y="3553929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14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97542" y="3333316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13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97542" y="3116314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97542" y="2897507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97542" y="2676963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76649" y="2458156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9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76649" y="2239348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8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76649" y="2024013"/>
              <a:ext cx="79107" cy="100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7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76649" y="1801733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6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76649" y="1584732"/>
              <a:ext cx="79107" cy="1021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5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76649" y="1366271"/>
              <a:ext cx="79107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4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6649" y="1145242"/>
              <a:ext cx="79107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3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76649" y="928240"/>
              <a:ext cx="79107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2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76649" y="709432"/>
              <a:ext cx="79107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95914" y="5969351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589059" y="5969351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21758" y="5969351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854457" y="5969282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30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987156" y="5969351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119855" y="5969351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Atlas Grotesk"/>
                  <a:cs typeface="Atlas Grotesk"/>
                </a:rPr>
                <a:t>50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559158" y="6143287"/>
              <a:ext cx="1729382" cy="131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tlas Grotesk"/>
                  <a:cs typeface="Atlas Grotesk"/>
                </a:rPr>
                <a:t>Number of states won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265035" y="3211237"/>
              <a:ext cx="830138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tlas Grotesk"/>
                  <a:cs typeface="Atlas Grotesk"/>
                </a:rPr>
                <a:t>Simulation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333595" y="221143"/>
              <a:ext cx="612576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Atlas Grotesk"/>
                  <a:cs typeface="Atlas Grotesk"/>
                </a:rPr>
                <a:t>Winner: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3043739" y="186135"/>
              <a:ext cx="201456" cy="201455"/>
            </a:xfrm>
            <a:prstGeom prst="rect">
              <a:avLst/>
            </a:prstGeom>
            <a:solidFill>
              <a:srgbClr val="606FA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04126" y="186135"/>
              <a:ext cx="201456" cy="201455"/>
            </a:xfrm>
            <a:prstGeom prst="rect">
              <a:avLst/>
            </a:prstGeom>
            <a:solidFill>
              <a:srgbClr val="E4544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3342763" y="234287"/>
              <a:ext cx="363795" cy="103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tlas Grotesk"/>
                  <a:cs typeface="Atlas Grotesk"/>
                </a:rPr>
                <a:t>Biden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103150" y="207687"/>
              <a:ext cx="410954" cy="1300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tlas Grotesk"/>
                  <a:cs typeface="Atlas Grotesk"/>
                </a:rPr>
                <a:t>Trump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2022-11-28T15:47:23Z</dcterms:modified>
  <cp:category/>
</cp:coreProperties>
</file>