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57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A657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12" autoAdjust="0"/>
    <p:restoredTop sz="94660"/>
  </p:normalViewPr>
  <p:slideViewPr>
    <p:cSldViewPr snapToGrid="0">
      <p:cViewPr>
        <p:scale>
          <a:sx n="50" d="100"/>
          <a:sy n="50" d="100"/>
        </p:scale>
        <p:origin x="2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0A36-7403-409F-A969-BC1723D74312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23183-B3B1-4503-A3F5-E9321E25A3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8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45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29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70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3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8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14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2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8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34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6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55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F97A-6EFC-4D6F-9890-7E22CF7E806B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0DF1-0391-48CF-AEA6-9E35D84CEA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20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mantenimiento preven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orma libre 18"/>
          <p:cNvSpPr/>
          <p:nvPr/>
        </p:nvSpPr>
        <p:spPr>
          <a:xfrm>
            <a:off x="2" y="2"/>
            <a:ext cx="12191999" cy="6857999"/>
          </a:xfrm>
          <a:custGeom>
            <a:avLst/>
            <a:gdLst>
              <a:gd name="connsiteX0" fmla="*/ 6894277 w 12191999"/>
              <a:gd name="connsiteY0" fmla="*/ 3485561 h 6857999"/>
              <a:gd name="connsiteX1" fmla="*/ 6375531 w 12191999"/>
              <a:gd name="connsiteY1" fmla="*/ 4523053 h 6857999"/>
              <a:gd name="connsiteX2" fmla="*/ 6894277 w 12191999"/>
              <a:gd name="connsiteY2" fmla="*/ 5560545 h 6857999"/>
              <a:gd name="connsiteX3" fmla="*/ 8471031 w 12191999"/>
              <a:gd name="connsiteY3" fmla="*/ 5560545 h 6857999"/>
              <a:gd name="connsiteX4" fmla="*/ 8989777 w 12191999"/>
              <a:gd name="connsiteY4" fmla="*/ 4523053 h 6857999"/>
              <a:gd name="connsiteX5" fmla="*/ 8471031 w 12191999"/>
              <a:gd name="connsiteY5" fmla="*/ 3485561 h 6857999"/>
              <a:gd name="connsiteX6" fmla="*/ 4743629 w 12191999"/>
              <a:gd name="connsiteY6" fmla="*/ 2440439 h 6857999"/>
              <a:gd name="connsiteX7" fmla="*/ 4224883 w 12191999"/>
              <a:gd name="connsiteY7" fmla="*/ 3477931 h 6857999"/>
              <a:gd name="connsiteX8" fmla="*/ 4743629 w 12191999"/>
              <a:gd name="connsiteY8" fmla="*/ 4515423 h 6857999"/>
              <a:gd name="connsiteX9" fmla="*/ 6320383 w 12191999"/>
              <a:gd name="connsiteY9" fmla="*/ 4515423 h 6857999"/>
              <a:gd name="connsiteX10" fmla="*/ 6839129 w 12191999"/>
              <a:gd name="connsiteY10" fmla="*/ 3477931 h 6857999"/>
              <a:gd name="connsiteX11" fmla="*/ 6320383 w 12191999"/>
              <a:gd name="connsiteY11" fmla="*/ 2440439 h 6857999"/>
              <a:gd name="connsiteX12" fmla="*/ 9044925 w 12191999"/>
              <a:gd name="connsiteY12" fmla="*/ 2419788 h 6857999"/>
              <a:gd name="connsiteX13" fmla="*/ 8526179 w 12191999"/>
              <a:gd name="connsiteY13" fmla="*/ 3457280 h 6857999"/>
              <a:gd name="connsiteX14" fmla="*/ 9044925 w 12191999"/>
              <a:gd name="connsiteY14" fmla="*/ 4494772 h 6857999"/>
              <a:gd name="connsiteX15" fmla="*/ 10621679 w 12191999"/>
              <a:gd name="connsiteY15" fmla="*/ 4494772 h 6857999"/>
              <a:gd name="connsiteX16" fmla="*/ 11140425 w 12191999"/>
              <a:gd name="connsiteY16" fmla="*/ 3457280 h 6857999"/>
              <a:gd name="connsiteX17" fmla="*/ 10621679 w 12191999"/>
              <a:gd name="connsiteY17" fmla="*/ 2419788 h 6857999"/>
              <a:gd name="connsiteX18" fmla="*/ 6894277 w 12191999"/>
              <a:gd name="connsiteY18" fmla="*/ 1354015 h 6857999"/>
              <a:gd name="connsiteX19" fmla="*/ 6375531 w 12191999"/>
              <a:gd name="connsiteY19" fmla="*/ 2391508 h 6857999"/>
              <a:gd name="connsiteX20" fmla="*/ 6894277 w 12191999"/>
              <a:gd name="connsiteY20" fmla="*/ 3428999 h 6857999"/>
              <a:gd name="connsiteX21" fmla="*/ 8471031 w 12191999"/>
              <a:gd name="connsiteY21" fmla="*/ 3428999 h 6857999"/>
              <a:gd name="connsiteX22" fmla="*/ 8989777 w 12191999"/>
              <a:gd name="connsiteY22" fmla="*/ 2391508 h 6857999"/>
              <a:gd name="connsiteX23" fmla="*/ 8471031 w 12191999"/>
              <a:gd name="connsiteY23" fmla="*/ 1354015 h 6857999"/>
              <a:gd name="connsiteX24" fmla="*/ 4743630 w 12191999"/>
              <a:gd name="connsiteY24" fmla="*/ 308894 h 6857999"/>
              <a:gd name="connsiteX25" fmla="*/ 4224884 w 12191999"/>
              <a:gd name="connsiteY25" fmla="*/ 1346386 h 6857999"/>
              <a:gd name="connsiteX26" fmla="*/ 4743630 w 12191999"/>
              <a:gd name="connsiteY26" fmla="*/ 2383877 h 6857999"/>
              <a:gd name="connsiteX27" fmla="*/ 6320383 w 12191999"/>
              <a:gd name="connsiteY27" fmla="*/ 2383877 h 6857999"/>
              <a:gd name="connsiteX28" fmla="*/ 6839129 w 12191999"/>
              <a:gd name="connsiteY28" fmla="*/ 1346386 h 6857999"/>
              <a:gd name="connsiteX29" fmla="*/ 6320383 w 12191999"/>
              <a:gd name="connsiteY29" fmla="*/ 308894 h 6857999"/>
              <a:gd name="connsiteX30" fmla="*/ 0 w 12191999"/>
              <a:gd name="connsiteY30" fmla="*/ 0 h 6857999"/>
              <a:gd name="connsiteX31" fmla="*/ 12191999 w 12191999"/>
              <a:gd name="connsiteY31" fmla="*/ 0 h 6857999"/>
              <a:gd name="connsiteX32" fmla="*/ 12191999 w 12191999"/>
              <a:gd name="connsiteY32" fmla="*/ 6857999 h 6857999"/>
              <a:gd name="connsiteX33" fmla="*/ 0 w 12191999"/>
              <a:gd name="connsiteY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191999" h="6857999">
                <a:moveTo>
                  <a:pt x="6894277" y="3485561"/>
                </a:moveTo>
                <a:lnTo>
                  <a:pt x="6375531" y="4523053"/>
                </a:lnTo>
                <a:lnTo>
                  <a:pt x="6894277" y="5560545"/>
                </a:lnTo>
                <a:lnTo>
                  <a:pt x="8471031" y="5560545"/>
                </a:lnTo>
                <a:lnTo>
                  <a:pt x="8989777" y="4523053"/>
                </a:lnTo>
                <a:lnTo>
                  <a:pt x="8471031" y="3485561"/>
                </a:lnTo>
                <a:close/>
                <a:moveTo>
                  <a:pt x="4743629" y="2440439"/>
                </a:moveTo>
                <a:lnTo>
                  <a:pt x="4224883" y="3477931"/>
                </a:lnTo>
                <a:lnTo>
                  <a:pt x="4743629" y="4515423"/>
                </a:lnTo>
                <a:lnTo>
                  <a:pt x="6320383" y="4515423"/>
                </a:lnTo>
                <a:lnTo>
                  <a:pt x="6839129" y="3477931"/>
                </a:lnTo>
                <a:lnTo>
                  <a:pt x="6320383" y="2440439"/>
                </a:lnTo>
                <a:close/>
                <a:moveTo>
                  <a:pt x="9044925" y="2419788"/>
                </a:moveTo>
                <a:lnTo>
                  <a:pt x="8526179" y="3457280"/>
                </a:lnTo>
                <a:lnTo>
                  <a:pt x="9044925" y="4494772"/>
                </a:lnTo>
                <a:lnTo>
                  <a:pt x="10621679" y="4494772"/>
                </a:lnTo>
                <a:lnTo>
                  <a:pt x="11140425" y="3457280"/>
                </a:lnTo>
                <a:lnTo>
                  <a:pt x="10621679" y="2419788"/>
                </a:lnTo>
                <a:close/>
                <a:moveTo>
                  <a:pt x="6894277" y="1354015"/>
                </a:moveTo>
                <a:lnTo>
                  <a:pt x="6375531" y="2391508"/>
                </a:lnTo>
                <a:lnTo>
                  <a:pt x="6894277" y="3428999"/>
                </a:lnTo>
                <a:lnTo>
                  <a:pt x="8471031" y="3428999"/>
                </a:lnTo>
                <a:lnTo>
                  <a:pt x="8989777" y="2391508"/>
                </a:lnTo>
                <a:lnTo>
                  <a:pt x="8471031" y="1354015"/>
                </a:lnTo>
                <a:close/>
                <a:moveTo>
                  <a:pt x="4743630" y="308894"/>
                </a:moveTo>
                <a:lnTo>
                  <a:pt x="4224884" y="1346386"/>
                </a:lnTo>
                <a:lnTo>
                  <a:pt x="4743630" y="2383877"/>
                </a:lnTo>
                <a:lnTo>
                  <a:pt x="6320383" y="2383877"/>
                </a:lnTo>
                <a:lnTo>
                  <a:pt x="6839129" y="1346386"/>
                </a:lnTo>
                <a:lnTo>
                  <a:pt x="6320383" y="308894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94941" y="5520035"/>
            <a:ext cx="856362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Mantenimiento preventivo</a:t>
            </a:r>
            <a:endParaRPr lang="es-E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53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10"/>
          <p:cNvSpPr/>
          <p:nvPr/>
        </p:nvSpPr>
        <p:spPr>
          <a:xfrm>
            <a:off x="4603529" y="331076"/>
            <a:ext cx="6989382" cy="5505011"/>
          </a:xfrm>
          <a:custGeom>
            <a:avLst/>
            <a:gdLst>
              <a:gd name="connsiteX0" fmla="*/ 2714298 w 6989382"/>
              <a:gd name="connsiteY0" fmla="*/ 3329371 h 5505011"/>
              <a:gd name="connsiteX1" fmla="*/ 4275085 w 6989382"/>
              <a:gd name="connsiteY1" fmla="*/ 3329371 h 5505011"/>
              <a:gd name="connsiteX2" fmla="*/ 4818995 w 6989382"/>
              <a:gd name="connsiteY2" fmla="*/ 4417191 h 5505011"/>
              <a:gd name="connsiteX3" fmla="*/ 4275085 w 6989382"/>
              <a:gd name="connsiteY3" fmla="*/ 5505011 h 5505011"/>
              <a:gd name="connsiteX4" fmla="*/ 2714298 w 6989382"/>
              <a:gd name="connsiteY4" fmla="*/ 5505011 h 5505011"/>
              <a:gd name="connsiteX5" fmla="*/ 2170387 w 6989382"/>
              <a:gd name="connsiteY5" fmla="*/ 4417191 h 5505011"/>
              <a:gd name="connsiteX6" fmla="*/ 543911 w 6989382"/>
              <a:gd name="connsiteY6" fmla="*/ 2241550 h 5505011"/>
              <a:gd name="connsiteX7" fmla="*/ 2104698 w 6989382"/>
              <a:gd name="connsiteY7" fmla="*/ 2241550 h 5505011"/>
              <a:gd name="connsiteX8" fmla="*/ 2648608 w 6989382"/>
              <a:gd name="connsiteY8" fmla="*/ 3329370 h 5505011"/>
              <a:gd name="connsiteX9" fmla="*/ 2104698 w 6989382"/>
              <a:gd name="connsiteY9" fmla="*/ 4417190 h 5505011"/>
              <a:gd name="connsiteX10" fmla="*/ 543911 w 6989382"/>
              <a:gd name="connsiteY10" fmla="*/ 4417190 h 5505011"/>
              <a:gd name="connsiteX11" fmla="*/ 0 w 6989382"/>
              <a:gd name="connsiteY11" fmla="*/ 3329370 h 5505011"/>
              <a:gd name="connsiteX12" fmla="*/ 4884685 w 6989382"/>
              <a:gd name="connsiteY12" fmla="*/ 2207061 h 5505011"/>
              <a:gd name="connsiteX13" fmla="*/ 6445472 w 6989382"/>
              <a:gd name="connsiteY13" fmla="*/ 2207061 h 5505011"/>
              <a:gd name="connsiteX14" fmla="*/ 6989382 w 6989382"/>
              <a:gd name="connsiteY14" fmla="*/ 3294881 h 5505011"/>
              <a:gd name="connsiteX15" fmla="*/ 6445472 w 6989382"/>
              <a:gd name="connsiteY15" fmla="*/ 4382701 h 5505011"/>
              <a:gd name="connsiteX16" fmla="*/ 4884685 w 6989382"/>
              <a:gd name="connsiteY16" fmla="*/ 4382701 h 5505011"/>
              <a:gd name="connsiteX17" fmla="*/ 4340774 w 6989382"/>
              <a:gd name="connsiteY17" fmla="*/ 3294881 h 5505011"/>
              <a:gd name="connsiteX18" fmla="*/ 2714298 w 6989382"/>
              <a:gd name="connsiteY18" fmla="*/ 1087820 h 5505011"/>
              <a:gd name="connsiteX19" fmla="*/ 4275085 w 6989382"/>
              <a:gd name="connsiteY19" fmla="*/ 1087820 h 5505011"/>
              <a:gd name="connsiteX20" fmla="*/ 4818995 w 6989382"/>
              <a:gd name="connsiteY20" fmla="*/ 2175640 h 5505011"/>
              <a:gd name="connsiteX21" fmla="*/ 4275085 w 6989382"/>
              <a:gd name="connsiteY21" fmla="*/ 3263460 h 5505011"/>
              <a:gd name="connsiteX22" fmla="*/ 2714298 w 6989382"/>
              <a:gd name="connsiteY22" fmla="*/ 3263460 h 5505011"/>
              <a:gd name="connsiteX23" fmla="*/ 2170387 w 6989382"/>
              <a:gd name="connsiteY23" fmla="*/ 2175640 h 5505011"/>
              <a:gd name="connsiteX24" fmla="*/ 543911 w 6989382"/>
              <a:gd name="connsiteY24" fmla="*/ 0 h 5505011"/>
              <a:gd name="connsiteX25" fmla="*/ 2104698 w 6989382"/>
              <a:gd name="connsiteY25" fmla="*/ 0 h 5505011"/>
              <a:gd name="connsiteX26" fmla="*/ 2648608 w 6989382"/>
              <a:gd name="connsiteY26" fmla="*/ 1087820 h 5505011"/>
              <a:gd name="connsiteX27" fmla="*/ 2104698 w 6989382"/>
              <a:gd name="connsiteY27" fmla="*/ 2175640 h 5505011"/>
              <a:gd name="connsiteX28" fmla="*/ 543911 w 6989382"/>
              <a:gd name="connsiteY28" fmla="*/ 2175640 h 5505011"/>
              <a:gd name="connsiteX29" fmla="*/ 0 w 6989382"/>
              <a:gd name="connsiteY29" fmla="*/ 1087820 h 550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89382" h="5505011">
                <a:moveTo>
                  <a:pt x="2714298" y="3329371"/>
                </a:moveTo>
                <a:lnTo>
                  <a:pt x="4275085" y="3329371"/>
                </a:lnTo>
                <a:lnTo>
                  <a:pt x="4818995" y="4417191"/>
                </a:lnTo>
                <a:lnTo>
                  <a:pt x="4275085" y="5505011"/>
                </a:lnTo>
                <a:lnTo>
                  <a:pt x="2714298" y="5505011"/>
                </a:lnTo>
                <a:lnTo>
                  <a:pt x="2170387" y="4417191"/>
                </a:lnTo>
                <a:close/>
                <a:moveTo>
                  <a:pt x="543911" y="2241550"/>
                </a:moveTo>
                <a:lnTo>
                  <a:pt x="2104698" y="2241550"/>
                </a:lnTo>
                <a:lnTo>
                  <a:pt x="2648608" y="3329370"/>
                </a:lnTo>
                <a:lnTo>
                  <a:pt x="2104698" y="4417190"/>
                </a:lnTo>
                <a:lnTo>
                  <a:pt x="543911" y="4417190"/>
                </a:lnTo>
                <a:lnTo>
                  <a:pt x="0" y="3329370"/>
                </a:lnTo>
                <a:close/>
                <a:moveTo>
                  <a:pt x="4884685" y="2207061"/>
                </a:moveTo>
                <a:lnTo>
                  <a:pt x="6445472" y="2207061"/>
                </a:lnTo>
                <a:lnTo>
                  <a:pt x="6989382" y="3294881"/>
                </a:lnTo>
                <a:lnTo>
                  <a:pt x="6445472" y="4382701"/>
                </a:lnTo>
                <a:lnTo>
                  <a:pt x="4884685" y="4382701"/>
                </a:lnTo>
                <a:lnTo>
                  <a:pt x="4340774" y="3294881"/>
                </a:lnTo>
                <a:close/>
                <a:moveTo>
                  <a:pt x="2714298" y="1087820"/>
                </a:moveTo>
                <a:lnTo>
                  <a:pt x="4275085" y="1087820"/>
                </a:lnTo>
                <a:lnTo>
                  <a:pt x="4818995" y="2175640"/>
                </a:lnTo>
                <a:lnTo>
                  <a:pt x="4275085" y="3263460"/>
                </a:lnTo>
                <a:lnTo>
                  <a:pt x="2714298" y="3263460"/>
                </a:lnTo>
                <a:lnTo>
                  <a:pt x="2170387" y="2175640"/>
                </a:lnTo>
                <a:close/>
                <a:moveTo>
                  <a:pt x="543911" y="0"/>
                </a:moveTo>
                <a:lnTo>
                  <a:pt x="2104698" y="0"/>
                </a:lnTo>
                <a:lnTo>
                  <a:pt x="2648608" y="1087820"/>
                </a:lnTo>
                <a:lnTo>
                  <a:pt x="2104698" y="2175640"/>
                </a:lnTo>
                <a:lnTo>
                  <a:pt x="543911" y="2175640"/>
                </a:lnTo>
                <a:lnTo>
                  <a:pt x="0" y="10878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39482" y="331076"/>
            <a:ext cx="113534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Mantenimiento preventivo</a:t>
            </a:r>
            <a:endParaRPr lang="es-E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964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817618" y="528935"/>
            <a:ext cx="10861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¿</a:t>
            </a:r>
            <a:r>
              <a:rPr lang="es-E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 es mantenimiento preventivo?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17618" y="2828834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mantenimiento preventivo es aquel que se realiza de manera anticipado con el fin de prevenir el surgimiento de averías en los artefactos, equipos electrónicos, vehículos automotores, maquinarias pesadas, etcétera.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n para mantenimiento preventiv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2037859"/>
            <a:ext cx="3800928" cy="2782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48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56084" y="528935"/>
            <a:ext cx="75460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Materiales que se utilizan</a:t>
            </a:r>
          </a:p>
          <a:p>
            <a:pPr algn="ctr"/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56084" y="2076450"/>
            <a:ext cx="86117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 comprimido (se utiliza para quitar el polvo que es inalcanzado en trapo o brocha)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Limpia contactos(se utiliza para limpiar los conectores de los componentes de la 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Limpia contactos (limpiar manchas en la pantalla o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Pulsera antiestática(sirve para evitar dañar los componentes con una pequeña descarga eléctrica)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Desarmador(se utiliza para remover los tornillos)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074" name="Picture 2" descr="Resultado de imagen para mantenimiento preventivo kit de limpie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477" y="1794747"/>
            <a:ext cx="2817168" cy="28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3194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9301" y="382397"/>
            <a:ext cx="5076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onsejos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s-E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ásicos 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99301" y="1305727"/>
            <a:ext cx="7598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1) Limpieza interna del PC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78170" y="2182891"/>
            <a:ext cx="62249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Esta tarea busca retirar el polvo que se adhiere a las piezas y al interior en general de nuestro PC. Ante todo debe desconectarse los cables externos que alimentan de electricidad y proveen energía a nuestra PC y de los demás componentes periféricos.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67334" y="3814107"/>
            <a:ext cx="726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2) Revisar los conectores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92393" y="4627740"/>
            <a:ext cx="6224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Asegurándonos que estén firmes y no flojos. Revisar además que las tarjetas de expansión y los módulos de memoria estén bien conectados.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73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68116"/>
            <a:ext cx="9089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 Limpieza del monitor del PC: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92393" y="1259562"/>
            <a:ext cx="6224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Se recomienda destapar el monitor del PC solo en caso que se vaya a reparar pues luego de apagado almacena mucha energía que podría ser peligrosa, si no es el caso, solo soplar aire al interior por las rejillas y limpiar la pantalla y el filtro de la pantalla con un paño seco que no deje residuos ni pelusas.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9440" y="3198554"/>
            <a:ext cx="5981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4) Atender al mouse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92393" y="4495234"/>
            <a:ext cx="6224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Debajo del mouse o ratón hay una tapa que puede abrirse. Limpiar la bolita que se encuentre dentro con un paño que no deje pelusas así como los ejes y evitar que haya algún tipo de partículas adheridas a ellos.</a:t>
            </a: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441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4968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2064" y="237366"/>
            <a:ext cx="1139267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5) La superficie exterior del PC y sus periféricos</a:t>
            </a:r>
            <a:endParaRPr lang="es-ES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52064" y="1839577"/>
            <a:ext cx="6224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Es recomendable para esta tarea una tela humedecida en jabón líquido o una sustancia especial que no contengan disolventes o alcohol por su acción abrasiva, luego de ello usar nuevamente un paño seco que no deje pelusas.</a:t>
            </a:r>
          </a:p>
          <a:p>
            <a:pPr algn="just"/>
            <a:endParaRPr lang="es-ES" sz="2000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dirty="0" smtClean="0">
                <a:solidFill>
                  <a:schemeClr val="bg1"/>
                </a:solidFill>
              </a:rPr>
              <a:t>El tema del software que tiene instalado nuestro PC y que también requiere mantenimiento es algo que comentaremos aparte por la amplitud del tema.</a:t>
            </a:r>
          </a:p>
          <a:p>
            <a:pPr algn="just"/>
            <a:endParaRPr lang="es-ES" sz="20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 descr="Resultado de imagen para mantenimiento preven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05" y="1997803"/>
            <a:ext cx="4481830" cy="2862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384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8</cp:revision>
  <dcterms:created xsi:type="dcterms:W3CDTF">2019-05-29T13:55:00Z</dcterms:created>
  <dcterms:modified xsi:type="dcterms:W3CDTF">2019-05-29T14:27:54Z</dcterms:modified>
</cp:coreProperties>
</file>