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9" r:id="rId3"/>
    <p:sldId id="261" r:id="rId4"/>
    <p:sldId id="262" r:id="rId5"/>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1110"/>
    <a:srgbClr val="070802"/>
    <a:srgbClr val="000100"/>
    <a:srgbClr val="2E0F0B"/>
    <a:srgbClr val="CEB97E"/>
    <a:srgbClr val="9B8B6B"/>
    <a:srgbClr val="7E75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48"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DC278-A581-46F5-A371-846BEFC9999C}" type="datetimeFigureOut">
              <a:rPr lang="es-GT" smtClean="0"/>
              <a:t>26/03/2019</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93789-1356-4C93-AC81-DE8296AF055D}" type="slidenum">
              <a:rPr lang="es-GT" smtClean="0"/>
              <a:t>‹Nº›</a:t>
            </a:fld>
            <a:endParaRPr lang="es-GT"/>
          </a:p>
        </p:txBody>
      </p:sp>
    </p:spTree>
    <p:extLst>
      <p:ext uri="{BB962C8B-B14F-4D97-AF65-F5344CB8AC3E}">
        <p14:creationId xmlns:p14="http://schemas.microsoft.com/office/powerpoint/2010/main" val="4032365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798BAF-D7C3-449C-9C6C-6EB407E6DCEF}" type="slidenum">
              <a:rPr lang="zh-CN" altLang="en-US" smtClean="0"/>
              <a:t>2</a:t>
            </a:fld>
            <a:endParaRPr lang="zh-CN" altLang="en-US"/>
          </a:p>
        </p:txBody>
      </p:sp>
    </p:spTree>
    <p:extLst>
      <p:ext uri="{BB962C8B-B14F-4D97-AF65-F5344CB8AC3E}">
        <p14:creationId xmlns:p14="http://schemas.microsoft.com/office/powerpoint/2010/main" val="2353168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798BAF-D7C3-449C-9C6C-6EB407E6DCEF}" type="slidenum">
              <a:rPr lang="zh-CN" altLang="en-US" smtClean="0"/>
              <a:t>3</a:t>
            </a:fld>
            <a:endParaRPr lang="zh-CN" altLang="en-US"/>
          </a:p>
        </p:txBody>
      </p:sp>
    </p:spTree>
    <p:extLst>
      <p:ext uri="{BB962C8B-B14F-4D97-AF65-F5344CB8AC3E}">
        <p14:creationId xmlns:p14="http://schemas.microsoft.com/office/powerpoint/2010/main" val="1599463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GT"/>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GT"/>
          </a:p>
        </p:txBody>
      </p:sp>
      <p:sp>
        <p:nvSpPr>
          <p:cNvPr id="4" name="Marcador de fecha 3"/>
          <p:cNvSpPr>
            <a:spLocks noGrp="1"/>
          </p:cNvSpPr>
          <p:nvPr>
            <p:ph type="dt" sz="half" idx="10"/>
          </p:nvPr>
        </p:nvSpPr>
        <p:spPr/>
        <p:txBody>
          <a:bodyPr/>
          <a:lstStyle/>
          <a:p>
            <a:fld id="{D0814B7B-60B0-4DC1-9E13-0A8F3055A7E9}" type="datetimeFigureOut">
              <a:rPr lang="es-GT" smtClean="0"/>
              <a:t>26/03/2019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E7AA8506-D207-4B21-83B5-B8C7A427CB8E}" type="slidenum">
              <a:rPr lang="es-GT" smtClean="0"/>
              <a:t>‹Nº›</a:t>
            </a:fld>
            <a:endParaRPr lang="es-GT"/>
          </a:p>
        </p:txBody>
      </p:sp>
    </p:spTree>
    <p:extLst>
      <p:ext uri="{BB962C8B-B14F-4D97-AF65-F5344CB8AC3E}">
        <p14:creationId xmlns:p14="http://schemas.microsoft.com/office/powerpoint/2010/main" val="97100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D0814B7B-60B0-4DC1-9E13-0A8F3055A7E9}" type="datetimeFigureOut">
              <a:rPr lang="es-GT" smtClean="0"/>
              <a:t>26/03/2019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E7AA8506-D207-4B21-83B5-B8C7A427CB8E}" type="slidenum">
              <a:rPr lang="es-GT" smtClean="0"/>
              <a:t>‹Nº›</a:t>
            </a:fld>
            <a:endParaRPr lang="es-GT"/>
          </a:p>
        </p:txBody>
      </p:sp>
    </p:spTree>
    <p:extLst>
      <p:ext uri="{BB962C8B-B14F-4D97-AF65-F5344CB8AC3E}">
        <p14:creationId xmlns:p14="http://schemas.microsoft.com/office/powerpoint/2010/main" val="341030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GT"/>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D0814B7B-60B0-4DC1-9E13-0A8F3055A7E9}" type="datetimeFigureOut">
              <a:rPr lang="es-GT" smtClean="0"/>
              <a:t>26/03/2019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E7AA8506-D207-4B21-83B5-B8C7A427CB8E}" type="slidenum">
              <a:rPr lang="es-GT" smtClean="0"/>
              <a:t>‹Nº›</a:t>
            </a:fld>
            <a:endParaRPr lang="es-GT"/>
          </a:p>
        </p:txBody>
      </p:sp>
    </p:spTree>
    <p:extLst>
      <p:ext uri="{BB962C8B-B14F-4D97-AF65-F5344CB8AC3E}">
        <p14:creationId xmlns:p14="http://schemas.microsoft.com/office/powerpoint/2010/main" val="763396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bg>
      <p:bgPr>
        <a:solidFill>
          <a:schemeClr val="tx1">
            <a:lumMod val="75000"/>
            <a:lumOff val="2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9113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D0814B7B-60B0-4DC1-9E13-0A8F3055A7E9}" type="datetimeFigureOut">
              <a:rPr lang="es-GT" smtClean="0"/>
              <a:t>26/03/2019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E7AA8506-D207-4B21-83B5-B8C7A427CB8E}" type="slidenum">
              <a:rPr lang="es-GT" smtClean="0"/>
              <a:t>‹Nº›</a:t>
            </a:fld>
            <a:endParaRPr lang="es-GT"/>
          </a:p>
        </p:txBody>
      </p:sp>
    </p:spTree>
    <p:extLst>
      <p:ext uri="{BB962C8B-B14F-4D97-AF65-F5344CB8AC3E}">
        <p14:creationId xmlns:p14="http://schemas.microsoft.com/office/powerpoint/2010/main" val="87678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D0814B7B-60B0-4DC1-9E13-0A8F3055A7E9}" type="datetimeFigureOut">
              <a:rPr lang="es-GT" smtClean="0"/>
              <a:t>26/03/2019</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E7AA8506-D207-4B21-83B5-B8C7A427CB8E}" type="slidenum">
              <a:rPr lang="es-GT" smtClean="0"/>
              <a:t>‹Nº›</a:t>
            </a:fld>
            <a:endParaRPr lang="es-GT"/>
          </a:p>
        </p:txBody>
      </p:sp>
    </p:spTree>
    <p:extLst>
      <p:ext uri="{BB962C8B-B14F-4D97-AF65-F5344CB8AC3E}">
        <p14:creationId xmlns:p14="http://schemas.microsoft.com/office/powerpoint/2010/main" val="387153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Marcador de fecha 4"/>
          <p:cNvSpPr>
            <a:spLocks noGrp="1"/>
          </p:cNvSpPr>
          <p:nvPr>
            <p:ph type="dt" sz="half" idx="10"/>
          </p:nvPr>
        </p:nvSpPr>
        <p:spPr/>
        <p:txBody>
          <a:bodyPr/>
          <a:lstStyle/>
          <a:p>
            <a:fld id="{D0814B7B-60B0-4DC1-9E13-0A8F3055A7E9}" type="datetimeFigureOut">
              <a:rPr lang="es-GT" smtClean="0"/>
              <a:t>26/03/2019</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E7AA8506-D207-4B21-83B5-B8C7A427CB8E}" type="slidenum">
              <a:rPr lang="es-GT" smtClean="0"/>
              <a:t>‹Nº›</a:t>
            </a:fld>
            <a:endParaRPr lang="es-GT"/>
          </a:p>
        </p:txBody>
      </p:sp>
    </p:spTree>
    <p:extLst>
      <p:ext uri="{BB962C8B-B14F-4D97-AF65-F5344CB8AC3E}">
        <p14:creationId xmlns:p14="http://schemas.microsoft.com/office/powerpoint/2010/main" val="176164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7" name="Marcador de fecha 6"/>
          <p:cNvSpPr>
            <a:spLocks noGrp="1"/>
          </p:cNvSpPr>
          <p:nvPr>
            <p:ph type="dt" sz="half" idx="10"/>
          </p:nvPr>
        </p:nvSpPr>
        <p:spPr/>
        <p:txBody>
          <a:bodyPr/>
          <a:lstStyle/>
          <a:p>
            <a:fld id="{D0814B7B-60B0-4DC1-9E13-0A8F3055A7E9}" type="datetimeFigureOut">
              <a:rPr lang="es-GT" smtClean="0"/>
              <a:t>26/03/2019</a:t>
            </a:fld>
            <a:endParaRPr lang="es-GT"/>
          </a:p>
        </p:txBody>
      </p:sp>
      <p:sp>
        <p:nvSpPr>
          <p:cNvPr id="8" name="Marcador de pie de página 7"/>
          <p:cNvSpPr>
            <a:spLocks noGrp="1"/>
          </p:cNvSpPr>
          <p:nvPr>
            <p:ph type="ftr" sz="quarter" idx="11"/>
          </p:nvPr>
        </p:nvSpPr>
        <p:spPr/>
        <p:txBody>
          <a:bodyPr/>
          <a:lstStyle/>
          <a:p>
            <a:endParaRPr lang="es-GT"/>
          </a:p>
        </p:txBody>
      </p:sp>
      <p:sp>
        <p:nvSpPr>
          <p:cNvPr id="9" name="Marcador de número de diapositiva 8"/>
          <p:cNvSpPr>
            <a:spLocks noGrp="1"/>
          </p:cNvSpPr>
          <p:nvPr>
            <p:ph type="sldNum" sz="quarter" idx="12"/>
          </p:nvPr>
        </p:nvSpPr>
        <p:spPr/>
        <p:txBody>
          <a:bodyPr/>
          <a:lstStyle/>
          <a:p>
            <a:fld id="{E7AA8506-D207-4B21-83B5-B8C7A427CB8E}" type="slidenum">
              <a:rPr lang="es-GT" smtClean="0"/>
              <a:t>‹Nº›</a:t>
            </a:fld>
            <a:endParaRPr lang="es-GT"/>
          </a:p>
        </p:txBody>
      </p:sp>
    </p:spTree>
    <p:extLst>
      <p:ext uri="{BB962C8B-B14F-4D97-AF65-F5344CB8AC3E}">
        <p14:creationId xmlns:p14="http://schemas.microsoft.com/office/powerpoint/2010/main" val="207451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fecha 2"/>
          <p:cNvSpPr>
            <a:spLocks noGrp="1"/>
          </p:cNvSpPr>
          <p:nvPr>
            <p:ph type="dt" sz="half" idx="10"/>
          </p:nvPr>
        </p:nvSpPr>
        <p:spPr/>
        <p:txBody>
          <a:bodyPr/>
          <a:lstStyle/>
          <a:p>
            <a:fld id="{D0814B7B-60B0-4DC1-9E13-0A8F3055A7E9}" type="datetimeFigureOut">
              <a:rPr lang="es-GT" smtClean="0"/>
              <a:t>26/03/2019</a:t>
            </a:fld>
            <a:endParaRPr lang="es-GT"/>
          </a:p>
        </p:txBody>
      </p:sp>
      <p:sp>
        <p:nvSpPr>
          <p:cNvPr id="4" name="Marcador de pie de página 3"/>
          <p:cNvSpPr>
            <a:spLocks noGrp="1"/>
          </p:cNvSpPr>
          <p:nvPr>
            <p:ph type="ftr" sz="quarter" idx="11"/>
          </p:nvPr>
        </p:nvSpPr>
        <p:spPr/>
        <p:txBody>
          <a:bodyPr/>
          <a:lstStyle/>
          <a:p>
            <a:endParaRPr lang="es-GT"/>
          </a:p>
        </p:txBody>
      </p:sp>
      <p:sp>
        <p:nvSpPr>
          <p:cNvPr id="5" name="Marcador de número de diapositiva 4"/>
          <p:cNvSpPr>
            <a:spLocks noGrp="1"/>
          </p:cNvSpPr>
          <p:nvPr>
            <p:ph type="sldNum" sz="quarter" idx="12"/>
          </p:nvPr>
        </p:nvSpPr>
        <p:spPr/>
        <p:txBody>
          <a:bodyPr/>
          <a:lstStyle/>
          <a:p>
            <a:fld id="{E7AA8506-D207-4B21-83B5-B8C7A427CB8E}" type="slidenum">
              <a:rPr lang="es-GT" smtClean="0"/>
              <a:t>‹Nº›</a:t>
            </a:fld>
            <a:endParaRPr lang="es-GT"/>
          </a:p>
        </p:txBody>
      </p:sp>
    </p:spTree>
    <p:extLst>
      <p:ext uri="{BB962C8B-B14F-4D97-AF65-F5344CB8AC3E}">
        <p14:creationId xmlns:p14="http://schemas.microsoft.com/office/powerpoint/2010/main" val="667780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0814B7B-60B0-4DC1-9E13-0A8F3055A7E9}" type="datetimeFigureOut">
              <a:rPr lang="es-GT" smtClean="0"/>
              <a:t>26/03/2019</a:t>
            </a:fld>
            <a:endParaRPr lang="es-GT"/>
          </a:p>
        </p:txBody>
      </p:sp>
      <p:sp>
        <p:nvSpPr>
          <p:cNvPr id="3" name="Marcador de pie de página 2"/>
          <p:cNvSpPr>
            <a:spLocks noGrp="1"/>
          </p:cNvSpPr>
          <p:nvPr>
            <p:ph type="ftr" sz="quarter" idx="11"/>
          </p:nvPr>
        </p:nvSpPr>
        <p:spPr/>
        <p:txBody>
          <a:bodyPr/>
          <a:lstStyle/>
          <a:p>
            <a:endParaRPr lang="es-GT"/>
          </a:p>
        </p:txBody>
      </p:sp>
      <p:sp>
        <p:nvSpPr>
          <p:cNvPr id="4" name="Marcador de número de diapositiva 3"/>
          <p:cNvSpPr>
            <a:spLocks noGrp="1"/>
          </p:cNvSpPr>
          <p:nvPr>
            <p:ph type="sldNum" sz="quarter" idx="12"/>
          </p:nvPr>
        </p:nvSpPr>
        <p:spPr/>
        <p:txBody>
          <a:bodyPr/>
          <a:lstStyle/>
          <a:p>
            <a:fld id="{E7AA8506-D207-4B21-83B5-B8C7A427CB8E}" type="slidenum">
              <a:rPr lang="es-GT" smtClean="0"/>
              <a:t>‹Nº›</a:t>
            </a:fld>
            <a:endParaRPr lang="es-GT"/>
          </a:p>
        </p:txBody>
      </p:sp>
    </p:spTree>
    <p:extLst>
      <p:ext uri="{BB962C8B-B14F-4D97-AF65-F5344CB8AC3E}">
        <p14:creationId xmlns:p14="http://schemas.microsoft.com/office/powerpoint/2010/main" val="216852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GT"/>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0814B7B-60B0-4DC1-9E13-0A8F3055A7E9}" type="datetimeFigureOut">
              <a:rPr lang="es-GT" smtClean="0"/>
              <a:t>26/03/2019</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E7AA8506-D207-4B21-83B5-B8C7A427CB8E}" type="slidenum">
              <a:rPr lang="es-GT" smtClean="0"/>
              <a:t>‹Nº›</a:t>
            </a:fld>
            <a:endParaRPr lang="es-GT"/>
          </a:p>
        </p:txBody>
      </p:sp>
    </p:spTree>
    <p:extLst>
      <p:ext uri="{BB962C8B-B14F-4D97-AF65-F5344CB8AC3E}">
        <p14:creationId xmlns:p14="http://schemas.microsoft.com/office/powerpoint/2010/main" val="2757170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GT"/>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0814B7B-60B0-4DC1-9E13-0A8F3055A7E9}" type="datetimeFigureOut">
              <a:rPr lang="es-GT" smtClean="0"/>
              <a:t>26/03/2019</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E7AA8506-D207-4B21-83B5-B8C7A427CB8E}" type="slidenum">
              <a:rPr lang="es-GT" smtClean="0"/>
              <a:t>‹Nº›</a:t>
            </a:fld>
            <a:endParaRPr lang="es-GT"/>
          </a:p>
        </p:txBody>
      </p:sp>
    </p:spTree>
    <p:extLst>
      <p:ext uri="{BB962C8B-B14F-4D97-AF65-F5344CB8AC3E}">
        <p14:creationId xmlns:p14="http://schemas.microsoft.com/office/powerpoint/2010/main" val="1107021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14B7B-60B0-4DC1-9E13-0A8F3055A7E9}" type="datetimeFigureOut">
              <a:rPr lang="es-GT" smtClean="0"/>
              <a:t>26/03/2019</a:t>
            </a:fld>
            <a:endParaRPr lang="es-GT"/>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A8506-D207-4B21-83B5-B8C7A427CB8E}" type="slidenum">
              <a:rPr lang="es-GT" smtClean="0"/>
              <a:t>‹Nº›</a:t>
            </a:fld>
            <a:endParaRPr lang="es-GT"/>
          </a:p>
        </p:txBody>
      </p:sp>
    </p:spTree>
    <p:extLst>
      <p:ext uri="{BB962C8B-B14F-4D97-AF65-F5344CB8AC3E}">
        <p14:creationId xmlns:p14="http://schemas.microsoft.com/office/powerpoint/2010/main" val="653713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100"/>
        </a:solidFill>
        <a:effectLst/>
      </p:bgPr>
    </p:bg>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00811" cy="6858000"/>
          </a:xfrm>
          <a:prstGeom prst="rect">
            <a:avLst/>
          </a:prstGeom>
        </p:spPr>
      </p:pic>
      <p:sp>
        <p:nvSpPr>
          <p:cNvPr id="11" name="Forma libre 10"/>
          <p:cNvSpPr/>
          <p:nvPr/>
        </p:nvSpPr>
        <p:spPr>
          <a:xfrm>
            <a:off x="2" y="2"/>
            <a:ext cx="12191999" cy="6857999"/>
          </a:xfrm>
          <a:custGeom>
            <a:avLst/>
            <a:gdLst>
              <a:gd name="connsiteX0" fmla="*/ 2859109 w 12191999"/>
              <a:gd name="connsiteY0" fmla="*/ 4586482 h 6857999"/>
              <a:gd name="connsiteX1" fmla="*/ 2466303 w 12191999"/>
              <a:gd name="connsiteY1" fmla="*/ 5372094 h 6857999"/>
              <a:gd name="connsiteX2" fmla="*/ 2859109 w 12191999"/>
              <a:gd name="connsiteY2" fmla="*/ 6157706 h 6857999"/>
              <a:gd name="connsiteX3" fmla="*/ 4056843 w 12191999"/>
              <a:gd name="connsiteY3" fmla="*/ 6157706 h 6857999"/>
              <a:gd name="connsiteX4" fmla="*/ 4449649 w 12191999"/>
              <a:gd name="connsiteY4" fmla="*/ 5372094 h 6857999"/>
              <a:gd name="connsiteX5" fmla="*/ 4056843 w 12191999"/>
              <a:gd name="connsiteY5" fmla="*/ 4586482 h 6857999"/>
              <a:gd name="connsiteX6" fmla="*/ 1191295 w 12191999"/>
              <a:gd name="connsiteY6" fmla="*/ 3757404 h 6857999"/>
              <a:gd name="connsiteX7" fmla="*/ 798489 w 12191999"/>
              <a:gd name="connsiteY7" fmla="*/ 4543016 h 6857999"/>
              <a:gd name="connsiteX8" fmla="*/ 1191295 w 12191999"/>
              <a:gd name="connsiteY8" fmla="*/ 5328628 h 6857999"/>
              <a:gd name="connsiteX9" fmla="*/ 2389030 w 12191999"/>
              <a:gd name="connsiteY9" fmla="*/ 5328628 h 6857999"/>
              <a:gd name="connsiteX10" fmla="*/ 2781835 w 12191999"/>
              <a:gd name="connsiteY10" fmla="*/ 4543016 h 6857999"/>
              <a:gd name="connsiteX11" fmla="*/ 2389030 w 12191999"/>
              <a:gd name="connsiteY11" fmla="*/ 3757404 h 6857999"/>
              <a:gd name="connsiteX12" fmla="*/ 2859110 w 12191999"/>
              <a:gd name="connsiteY12" fmla="*/ 2909011 h 6857999"/>
              <a:gd name="connsiteX13" fmla="*/ 2466304 w 12191999"/>
              <a:gd name="connsiteY13" fmla="*/ 3694623 h 6857999"/>
              <a:gd name="connsiteX14" fmla="*/ 2859110 w 12191999"/>
              <a:gd name="connsiteY14" fmla="*/ 4480235 h 6857999"/>
              <a:gd name="connsiteX15" fmla="*/ 4056844 w 12191999"/>
              <a:gd name="connsiteY15" fmla="*/ 4480235 h 6857999"/>
              <a:gd name="connsiteX16" fmla="*/ 4449650 w 12191999"/>
              <a:gd name="connsiteY16" fmla="*/ 3694623 h 6857999"/>
              <a:gd name="connsiteX17" fmla="*/ 4056844 w 12191999"/>
              <a:gd name="connsiteY17" fmla="*/ 2909011 h 6857999"/>
              <a:gd name="connsiteX18" fmla="*/ 1191296 w 12191999"/>
              <a:gd name="connsiteY18" fmla="*/ 2081546 h 6857999"/>
              <a:gd name="connsiteX19" fmla="*/ 798490 w 12191999"/>
              <a:gd name="connsiteY19" fmla="*/ 2867158 h 6857999"/>
              <a:gd name="connsiteX20" fmla="*/ 1191296 w 12191999"/>
              <a:gd name="connsiteY20" fmla="*/ 3652769 h 6857999"/>
              <a:gd name="connsiteX21" fmla="*/ 2389030 w 12191999"/>
              <a:gd name="connsiteY21" fmla="*/ 3652769 h 6857999"/>
              <a:gd name="connsiteX22" fmla="*/ 2781836 w 12191999"/>
              <a:gd name="connsiteY22" fmla="*/ 2867158 h 6857999"/>
              <a:gd name="connsiteX23" fmla="*/ 2389030 w 12191999"/>
              <a:gd name="connsiteY23" fmla="*/ 2081546 h 6857999"/>
              <a:gd name="connsiteX24" fmla="*/ 2859110 w 12191999"/>
              <a:gd name="connsiteY24" fmla="*/ 1275007 h 6857999"/>
              <a:gd name="connsiteX25" fmla="*/ 2466304 w 12191999"/>
              <a:gd name="connsiteY25" fmla="*/ 2060619 h 6857999"/>
              <a:gd name="connsiteX26" fmla="*/ 2859110 w 12191999"/>
              <a:gd name="connsiteY26" fmla="*/ 2846231 h 6857999"/>
              <a:gd name="connsiteX27" fmla="*/ 4056844 w 12191999"/>
              <a:gd name="connsiteY27" fmla="*/ 2846231 h 6857999"/>
              <a:gd name="connsiteX28" fmla="*/ 4449650 w 12191999"/>
              <a:gd name="connsiteY28" fmla="*/ 2060619 h 6857999"/>
              <a:gd name="connsiteX29" fmla="*/ 4056844 w 12191999"/>
              <a:gd name="connsiteY29" fmla="*/ 1275007 h 6857999"/>
              <a:gd name="connsiteX30" fmla="*/ 1191296 w 12191999"/>
              <a:gd name="connsiteY30" fmla="*/ 426614 h 6857999"/>
              <a:gd name="connsiteX31" fmla="*/ 798490 w 12191999"/>
              <a:gd name="connsiteY31" fmla="*/ 1212226 h 6857999"/>
              <a:gd name="connsiteX32" fmla="*/ 1191296 w 12191999"/>
              <a:gd name="connsiteY32" fmla="*/ 1997838 h 6857999"/>
              <a:gd name="connsiteX33" fmla="*/ 2389030 w 12191999"/>
              <a:gd name="connsiteY33" fmla="*/ 1997838 h 6857999"/>
              <a:gd name="connsiteX34" fmla="*/ 2781836 w 12191999"/>
              <a:gd name="connsiteY34" fmla="*/ 1212226 h 6857999"/>
              <a:gd name="connsiteX35" fmla="*/ 2389030 w 12191999"/>
              <a:gd name="connsiteY35" fmla="*/ 426614 h 6857999"/>
              <a:gd name="connsiteX36" fmla="*/ 0 w 12191999"/>
              <a:gd name="connsiteY36" fmla="*/ 0 h 6857999"/>
              <a:gd name="connsiteX37" fmla="*/ 12191999 w 12191999"/>
              <a:gd name="connsiteY37" fmla="*/ 0 h 6857999"/>
              <a:gd name="connsiteX38" fmla="*/ 12191999 w 12191999"/>
              <a:gd name="connsiteY38" fmla="*/ 6857999 h 6857999"/>
              <a:gd name="connsiteX39" fmla="*/ 0 w 12191999"/>
              <a:gd name="connsiteY3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2191999" h="6857999">
                <a:moveTo>
                  <a:pt x="2859109" y="4586482"/>
                </a:moveTo>
                <a:lnTo>
                  <a:pt x="2466303" y="5372094"/>
                </a:lnTo>
                <a:lnTo>
                  <a:pt x="2859109" y="6157706"/>
                </a:lnTo>
                <a:lnTo>
                  <a:pt x="4056843" y="6157706"/>
                </a:lnTo>
                <a:lnTo>
                  <a:pt x="4449649" y="5372094"/>
                </a:lnTo>
                <a:lnTo>
                  <a:pt x="4056843" y="4586482"/>
                </a:lnTo>
                <a:close/>
                <a:moveTo>
                  <a:pt x="1191295" y="3757404"/>
                </a:moveTo>
                <a:lnTo>
                  <a:pt x="798489" y="4543016"/>
                </a:lnTo>
                <a:lnTo>
                  <a:pt x="1191295" y="5328628"/>
                </a:lnTo>
                <a:lnTo>
                  <a:pt x="2389030" y="5328628"/>
                </a:lnTo>
                <a:lnTo>
                  <a:pt x="2781835" y="4543016"/>
                </a:lnTo>
                <a:lnTo>
                  <a:pt x="2389030" y="3757404"/>
                </a:lnTo>
                <a:close/>
                <a:moveTo>
                  <a:pt x="2859110" y="2909011"/>
                </a:moveTo>
                <a:lnTo>
                  <a:pt x="2466304" y="3694623"/>
                </a:lnTo>
                <a:lnTo>
                  <a:pt x="2859110" y="4480235"/>
                </a:lnTo>
                <a:lnTo>
                  <a:pt x="4056844" y="4480235"/>
                </a:lnTo>
                <a:lnTo>
                  <a:pt x="4449650" y="3694623"/>
                </a:lnTo>
                <a:lnTo>
                  <a:pt x="4056844" y="2909011"/>
                </a:lnTo>
                <a:close/>
                <a:moveTo>
                  <a:pt x="1191296" y="2081546"/>
                </a:moveTo>
                <a:lnTo>
                  <a:pt x="798490" y="2867158"/>
                </a:lnTo>
                <a:lnTo>
                  <a:pt x="1191296" y="3652769"/>
                </a:lnTo>
                <a:lnTo>
                  <a:pt x="2389030" y="3652769"/>
                </a:lnTo>
                <a:lnTo>
                  <a:pt x="2781836" y="2867158"/>
                </a:lnTo>
                <a:lnTo>
                  <a:pt x="2389030" y="2081546"/>
                </a:lnTo>
                <a:close/>
                <a:moveTo>
                  <a:pt x="2859110" y="1275007"/>
                </a:moveTo>
                <a:lnTo>
                  <a:pt x="2466304" y="2060619"/>
                </a:lnTo>
                <a:lnTo>
                  <a:pt x="2859110" y="2846231"/>
                </a:lnTo>
                <a:lnTo>
                  <a:pt x="4056844" y="2846231"/>
                </a:lnTo>
                <a:lnTo>
                  <a:pt x="4449650" y="2060619"/>
                </a:lnTo>
                <a:lnTo>
                  <a:pt x="4056844" y="1275007"/>
                </a:lnTo>
                <a:close/>
                <a:moveTo>
                  <a:pt x="1191296" y="426614"/>
                </a:moveTo>
                <a:lnTo>
                  <a:pt x="798490" y="1212226"/>
                </a:lnTo>
                <a:lnTo>
                  <a:pt x="1191296" y="1997838"/>
                </a:lnTo>
                <a:lnTo>
                  <a:pt x="2389030" y="1997838"/>
                </a:lnTo>
                <a:lnTo>
                  <a:pt x="2781836" y="1212226"/>
                </a:lnTo>
                <a:lnTo>
                  <a:pt x="2389030" y="426614"/>
                </a:lnTo>
                <a:close/>
                <a:moveTo>
                  <a:pt x="0" y="0"/>
                </a:moveTo>
                <a:lnTo>
                  <a:pt x="12191999" y="0"/>
                </a:lnTo>
                <a:lnTo>
                  <a:pt x="12191999" y="6857999"/>
                </a:lnTo>
                <a:lnTo>
                  <a:pt x="0" y="6857999"/>
                </a:lnTo>
                <a:close/>
              </a:path>
            </a:pathLst>
          </a:custGeom>
          <a:solidFill>
            <a:srgbClr val="2E0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b="1" dirty="0" smtClean="0"/>
              <a:t> </a:t>
            </a:r>
            <a:endParaRPr lang="es-GT" b="1" dirty="0"/>
          </a:p>
        </p:txBody>
      </p:sp>
      <p:sp>
        <p:nvSpPr>
          <p:cNvPr id="14" name="Paralelogramo 13"/>
          <p:cNvSpPr/>
          <p:nvPr/>
        </p:nvSpPr>
        <p:spPr>
          <a:xfrm>
            <a:off x="9777047" y="0"/>
            <a:ext cx="2414954" cy="6858000"/>
          </a:xfrm>
          <a:prstGeom prst="parallelogram">
            <a:avLst>
              <a:gd name="adj" fmla="val 55733"/>
            </a:avLst>
          </a:prstGeom>
          <a:solidFill>
            <a:srgbClr val="CEB97E"/>
          </a:solidFill>
          <a:ln>
            <a:solidFill>
              <a:srgbClr val="2E0F0B"/>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GT"/>
          </a:p>
        </p:txBody>
      </p:sp>
      <p:sp>
        <p:nvSpPr>
          <p:cNvPr id="15" name="CuadroTexto 14"/>
          <p:cNvSpPr txBox="1"/>
          <p:nvPr/>
        </p:nvSpPr>
        <p:spPr>
          <a:xfrm>
            <a:off x="4803029" y="874454"/>
            <a:ext cx="4650460" cy="2554545"/>
          </a:xfrm>
          <a:prstGeom prst="rect">
            <a:avLst/>
          </a:prstGeom>
          <a:noFill/>
        </p:spPr>
        <p:txBody>
          <a:bodyPr wrap="square" rtlCol="0">
            <a:spAutoFit/>
          </a:bodyPr>
          <a:lstStyle/>
          <a:p>
            <a:pPr algn="ctr"/>
            <a:r>
              <a:rPr lang="es-GT" sz="4000" dirty="0" smtClean="0">
                <a:solidFill>
                  <a:schemeClr val="bg1"/>
                </a:solidFill>
                <a:latin typeface="GodOfWar" panose="00000400000000000000" pitchFamily="2" charset="0"/>
              </a:rPr>
              <a:t>Vertientes del romanticismo</a:t>
            </a:r>
          </a:p>
          <a:p>
            <a:pPr algn="ctr"/>
            <a:r>
              <a:rPr lang="es-GT" sz="4000" dirty="0" smtClean="0">
                <a:solidFill>
                  <a:schemeClr val="bg1"/>
                </a:solidFill>
                <a:latin typeface="GodOfWar" panose="00000400000000000000" pitchFamily="2" charset="0"/>
              </a:rPr>
              <a:t>En </a:t>
            </a:r>
          </a:p>
          <a:p>
            <a:pPr algn="ctr"/>
            <a:r>
              <a:rPr lang="es-GT" sz="4000" dirty="0" smtClean="0">
                <a:solidFill>
                  <a:schemeClr val="bg1"/>
                </a:solidFill>
                <a:latin typeface="GodOfWar" panose="00000400000000000000" pitchFamily="2" charset="0"/>
              </a:rPr>
              <a:t>Hispanoamérica </a:t>
            </a:r>
            <a:endParaRPr lang="es-GT" sz="4000" dirty="0">
              <a:solidFill>
                <a:schemeClr val="bg1"/>
              </a:solidFill>
              <a:latin typeface="GodOfWar" panose="00000400000000000000" pitchFamily="2" charset="0"/>
            </a:endParaRPr>
          </a:p>
        </p:txBody>
      </p:sp>
      <p:sp>
        <p:nvSpPr>
          <p:cNvPr id="16" name="CuadroTexto 15"/>
          <p:cNvSpPr txBox="1"/>
          <p:nvPr/>
        </p:nvSpPr>
        <p:spPr>
          <a:xfrm>
            <a:off x="7314110" y="3353029"/>
            <a:ext cx="3249638" cy="707886"/>
          </a:xfrm>
          <a:prstGeom prst="rect">
            <a:avLst/>
          </a:prstGeom>
          <a:noFill/>
        </p:spPr>
        <p:txBody>
          <a:bodyPr wrap="square" rtlCol="0">
            <a:spAutoFit/>
          </a:bodyPr>
          <a:lstStyle/>
          <a:p>
            <a:r>
              <a:rPr lang="es-GT" sz="4000" dirty="0" smtClean="0">
                <a:solidFill>
                  <a:schemeClr val="bg1"/>
                </a:solidFill>
                <a:latin typeface="GodOfWar" panose="00000400000000000000" pitchFamily="2" charset="0"/>
              </a:rPr>
              <a:t>Siglo XVII</a:t>
            </a:r>
            <a:endParaRPr lang="es-GT" sz="4000" dirty="0">
              <a:solidFill>
                <a:schemeClr val="bg1"/>
              </a:solidFill>
              <a:latin typeface="GodOfWar" panose="00000400000000000000" pitchFamily="2" charset="0"/>
            </a:endParaRPr>
          </a:p>
        </p:txBody>
      </p:sp>
      <p:sp>
        <p:nvSpPr>
          <p:cNvPr id="17" name="CuadroTexto 16"/>
          <p:cNvSpPr txBox="1"/>
          <p:nvPr/>
        </p:nvSpPr>
        <p:spPr>
          <a:xfrm>
            <a:off x="4471182" y="4692831"/>
            <a:ext cx="3249638" cy="2015936"/>
          </a:xfrm>
          <a:prstGeom prst="rect">
            <a:avLst/>
          </a:prstGeom>
          <a:noFill/>
        </p:spPr>
        <p:txBody>
          <a:bodyPr wrap="square" rtlCol="0">
            <a:spAutoFit/>
          </a:bodyPr>
          <a:lstStyle/>
          <a:p>
            <a:r>
              <a:rPr lang="es-GT" sz="2500" dirty="0" smtClean="0">
                <a:solidFill>
                  <a:schemeClr val="bg1"/>
                </a:solidFill>
                <a:latin typeface="GodOfWar" panose="00000400000000000000" pitchFamily="2" charset="0"/>
              </a:rPr>
              <a:t>Presenta </a:t>
            </a:r>
          </a:p>
          <a:p>
            <a:r>
              <a:rPr lang="es-GT" sz="2000" dirty="0" smtClean="0">
                <a:solidFill>
                  <a:schemeClr val="bg1"/>
                </a:solidFill>
                <a:latin typeface="GodOfWar" panose="00000400000000000000" pitchFamily="2" charset="0"/>
              </a:rPr>
              <a:t>Daniel Cruz</a:t>
            </a:r>
          </a:p>
          <a:p>
            <a:r>
              <a:rPr lang="es-GT" sz="2000" dirty="0" smtClean="0">
                <a:solidFill>
                  <a:schemeClr val="bg1"/>
                </a:solidFill>
                <a:latin typeface="GodOfWar" panose="00000400000000000000" pitchFamily="2" charset="0"/>
              </a:rPr>
              <a:t>Andy Xicón </a:t>
            </a:r>
            <a:endParaRPr lang="es-GT" sz="2000" dirty="0" smtClean="0">
              <a:solidFill>
                <a:schemeClr val="bg1"/>
              </a:solidFill>
              <a:latin typeface="GodOfWar" panose="00000400000000000000" pitchFamily="2" charset="0"/>
            </a:endParaRPr>
          </a:p>
          <a:p>
            <a:r>
              <a:rPr lang="es-GT" sz="2000" dirty="0" smtClean="0">
                <a:solidFill>
                  <a:schemeClr val="bg1"/>
                </a:solidFill>
                <a:latin typeface="GodOfWar" panose="00000400000000000000" pitchFamily="2" charset="0"/>
              </a:rPr>
              <a:t>Andre </a:t>
            </a:r>
            <a:r>
              <a:rPr lang="es-GT" sz="2000" dirty="0" smtClean="0">
                <a:solidFill>
                  <a:schemeClr val="bg1"/>
                </a:solidFill>
                <a:latin typeface="GodOfWar" panose="00000400000000000000" pitchFamily="2" charset="0"/>
              </a:rPr>
              <a:t>Osorio</a:t>
            </a:r>
          </a:p>
          <a:p>
            <a:r>
              <a:rPr lang="es-GT" sz="2000" dirty="0" smtClean="0">
                <a:solidFill>
                  <a:schemeClr val="bg1"/>
                </a:solidFill>
                <a:latin typeface="GodOfWar" panose="00000400000000000000" pitchFamily="2" charset="0"/>
              </a:rPr>
              <a:t>Walter Gabriel</a:t>
            </a:r>
          </a:p>
          <a:p>
            <a:r>
              <a:rPr lang="es-GT" sz="2000" dirty="0" smtClean="0">
                <a:solidFill>
                  <a:schemeClr val="bg1"/>
                </a:solidFill>
                <a:latin typeface="GodOfWar" panose="00000400000000000000" pitchFamily="2" charset="0"/>
              </a:rPr>
              <a:t>Alfredo Gómez</a:t>
            </a:r>
            <a:endParaRPr lang="es-GT" sz="2000" dirty="0">
              <a:solidFill>
                <a:schemeClr val="bg1"/>
              </a:solidFill>
              <a:latin typeface="GodOfWar" panose="00000400000000000000" pitchFamily="2" charset="0"/>
            </a:endParaRPr>
          </a:p>
        </p:txBody>
      </p:sp>
    </p:spTree>
    <p:extLst>
      <p:ext uri="{BB962C8B-B14F-4D97-AF65-F5344CB8AC3E}">
        <p14:creationId xmlns:p14="http://schemas.microsoft.com/office/powerpoint/2010/main" val="2722856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786987" y="521160"/>
            <a:ext cx="2618025" cy="595356"/>
          </a:xfrm>
          <a:prstGeom prst="rect">
            <a:avLst/>
          </a:prstGeom>
        </p:spPr>
        <p:txBody>
          <a:bodyPr wrap="none">
            <a:spAutoFit/>
          </a:bodyPr>
          <a:lstStyle/>
          <a:p>
            <a:pPr lvl="0" algn="ctr">
              <a:lnSpc>
                <a:spcPct val="120000"/>
              </a:lnSpc>
            </a:pPr>
            <a:r>
              <a:rPr lang="es-GT" altLang="zh-CN" sz="3000" dirty="0" smtClean="0">
                <a:solidFill>
                  <a:srgbClr val="FFFFFF"/>
                </a:solidFill>
                <a:latin typeface="Arial" panose="020B0604020202020204" pitchFamily="34" charset="0"/>
                <a:cs typeface="Arial" panose="020B0604020202020204" pitchFamily="34" charset="0"/>
              </a:rPr>
              <a:t>Romanticismo</a:t>
            </a:r>
            <a:endParaRPr lang="zh-CN" altLang="en-US" sz="3000" b="1" dirty="0">
              <a:solidFill>
                <a:srgbClr val="FFFFFF"/>
              </a:solidFill>
              <a:latin typeface="Arial" panose="020B0604020202020204" pitchFamily="34" charset="0"/>
              <a:cs typeface="Arial" panose="020B0604020202020204" pitchFamily="34" charset="0"/>
            </a:endParaRPr>
          </a:p>
        </p:txBody>
      </p:sp>
      <p:grpSp>
        <p:nvGrpSpPr>
          <p:cNvPr id="18" name="组合 17">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20AA62E-1340-4495-B6AA-1BA175F1F6A9}"/>
              </a:ext>
            </a:extLst>
          </p:cNvPr>
          <p:cNvGrpSpPr/>
          <p:nvPr/>
        </p:nvGrpSpPr>
        <p:grpSpPr>
          <a:xfrm>
            <a:off x="0" y="2459015"/>
            <a:ext cx="12192000" cy="3524225"/>
            <a:chOff x="0" y="2459015"/>
            <a:chExt cx="12192000" cy="3524225"/>
          </a:xfrm>
        </p:grpSpPr>
        <p:sp>
          <p:nvSpPr>
            <p:cNvPr id="20" name="矩形 19">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01034FD7-107B-48C3-BAEA-EA0C20ED55C2}"/>
                </a:ext>
              </a:extLst>
            </p:cNvPr>
            <p:cNvSpPr/>
            <p:nvPr/>
          </p:nvSpPr>
          <p:spPr>
            <a:xfrm>
              <a:off x="0" y="2459015"/>
              <a:ext cx="2082542" cy="1446636"/>
            </a:xfrm>
            <a:prstGeom prst="rect">
              <a:avLst/>
            </a:prstGeom>
            <a:solidFill>
              <a:schemeClr val="tx1">
                <a:lumMod val="65000"/>
                <a:lumOff val="3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4F3299BE-7DDC-424C-AEC6-E5E7822B4F50}"/>
                </a:ext>
              </a:extLst>
            </p:cNvPr>
            <p:cNvSpPr/>
            <p:nvPr/>
          </p:nvSpPr>
          <p:spPr>
            <a:xfrm>
              <a:off x="10109456" y="2459015"/>
              <a:ext cx="2082544" cy="1446636"/>
            </a:xfrm>
            <a:prstGeom prst="rect">
              <a:avLst/>
            </a:prstGeom>
            <a:solidFill>
              <a:schemeClr val="tx1">
                <a:lumMod val="65000"/>
                <a:lumOff val="3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29980C3A-DC5F-45F0-BD6E-9ACD11BCF397}"/>
                </a:ext>
              </a:extLst>
            </p:cNvPr>
            <p:cNvSpPr/>
            <p:nvPr/>
          </p:nvSpPr>
          <p:spPr>
            <a:xfrm>
              <a:off x="0" y="4536604"/>
              <a:ext cx="2082542" cy="1446636"/>
            </a:xfrm>
            <a:prstGeom prst="rect">
              <a:avLst/>
            </a:prstGeom>
            <a:solidFill>
              <a:schemeClr val="tx1">
                <a:lumMod val="65000"/>
                <a:lumOff val="3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73E81408-E562-455F-BD72-D96CC463D2A8}"/>
                </a:ext>
              </a:extLst>
            </p:cNvPr>
            <p:cNvSpPr/>
            <p:nvPr/>
          </p:nvSpPr>
          <p:spPr>
            <a:xfrm>
              <a:off x="10109456" y="4536604"/>
              <a:ext cx="2082544" cy="1446636"/>
            </a:xfrm>
            <a:prstGeom prst="rect">
              <a:avLst/>
            </a:prstGeom>
            <a:solidFill>
              <a:schemeClr val="tx1">
                <a:lumMod val="65000"/>
                <a:lumOff val="3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ángulo 2"/>
          <p:cNvSpPr/>
          <p:nvPr/>
        </p:nvSpPr>
        <p:spPr>
          <a:xfrm>
            <a:off x="2966432" y="2435882"/>
            <a:ext cx="6259133" cy="3524225"/>
          </a:xfrm>
          <a:prstGeom prst="rect">
            <a:avLst/>
          </a:prstGeom>
          <a:solidFill>
            <a:srgbClr val="2E0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sp>
        <p:nvSpPr>
          <p:cNvPr id="5" name="Rectángulo 4"/>
          <p:cNvSpPr/>
          <p:nvPr/>
        </p:nvSpPr>
        <p:spPr>
          <a:xfrm>
            <a:off x="3254061" y="3074708"/>
            <a:ext cx="5683875" cy="2185214"/>
          </a:xfrm>
          <a:prstGeom prst="rect">
            <a:avLst/>
          </a:prstGeom>
        </p:spPr>
        <p:txBody>
          <a:bodyPr wrap="square">
            <a:spAutoFit/>
          </a:bodyPr>
          <a:lstStyle/>
          <a:p>
            <a:pPr algn="just"/>
            <a:r>
              <a:rPr lang="es-GT" sz="1700" dirty="0">
                <a:solidFill>
                  <a:schemeClr val="bg1"/>
                </a:solidFill>
                <a:latin typeface="Arial" panose="020B0604020202020204" pitchFamily="34" charset="0"/>
                <a:cs typeface="Arial" panose="020B0604020202020204" pitchFamily="34" charset="0"/>
              </a:rPr>
              <a:t>es un movimiento cultural que se originó en Alemania y en Reino Unido a finales del siglo XVIII como una reacción revolucionaria contra la Ilustración y el Neoclasicismo, confiriendo prioridad a los sentimientos</a:t>
            </a:r>
            <a:r>
              <a:rPr lang="es-GT" sz="1700" dirty="0" smtClean="0">
                <a:solidFill>
                  <a:schemeClr val="bg1"/>
                </a:solidFill>
                <a:latin typeface="Arial" panose="020B0604020202020204" pitchFamily="34" charset="0"/>
                <a:cs typeface="Arial" panose="020B0604020202020204" pitchFamily="34" charset="0"/>
              </a:rPr>
              <a:t>.​ </a:t>
            </a:r>
            <a:r>
              <a:rPr lang="es-GT" sz="1700" dirty="0">
                <a:solidFill>
                  <a:schemeClr val="bg1"/>
                </a:solidFill>
                <a:latin typeface="Arial" panose="020B0604020202020204" pitchFamily="34" charset="0"/>
                <a:cs typeface="Arial" panose="020B0604020202020204" pitchFamily="34" charset="0"/>
              </a:rPr>
              <a:t>Es considerado como el primer movimiento de cultura que cubrió el mapa completo de Europa. En la mayoría de las áreas estuvo en su apogeo en el período aproximado de 1800 a </a:t>
            </a:r>
            <a:r>
              <a:rPr lang="es-GT" sz="1700" dirty="0" smtClean="0">
                <a:solidFill>
                  <a:schemeClr val="bg1"/>
                </a:solidFill>
                <a:latin typeface="Arial" panose="020B0604020202020204" pitchFamily="34" charset="0"/>
                <a:cs typeface="Arial" panose="020B0604020202020204" pitchFamily="34" charset="0"/>
              </a:rPr>
              <a:t>1850.</a:t>
            </a:r>
            <a:endParaRPr lang="es-GT" sz="1700" dirty="0">
              <a:solidFill>
                <a:schemeClr val="bg1"/>
              </a:solidFill>
              <a:latin typeface="Arial" panose="020B0604020202020204" pitchFamily="34" charset="0"/>
              <a:cs typeface="Arial" panose="020B0604020202020204" pitchFamily="34" charset="0"/>
            </a:endParaRPr>
          </a:p>
        </p:txBody>
      </p:sp>
      <p:pic>
        <p:nvPicPr>
          <p:cNvPr id="1026" name="Picture 2" descr="Resultado de imagen para vertientes del romanticismo"/>
          <p:cNvPicPr>
            <a:picLocks noChangeAspect="1" noChangeArrowheads="1"/>
          </p:cNvPicPr>
          <p:nvPr/>
        </p:nvPicPr>
        <p:blipFill rotWithShape="1">
          <a:blip r:embed="rId4">
            <a:extLst>
              <a:ext uri="{28A0092B-C50C-407E-A947-70E740481C1C}">
                <a14:useLocalDpi xmlns:a14="http://schemas.microsoft.com/office/drawing/2010/main" val="0"/>
              </a:ext>
            </a:extLst>
          </a:blip>
          <a:srcRect b="29388"/>
          <a:stretch/>
        </p:blipFill>
        <p:spPr bwMode="auto">
          <a:xfrm>
            <a:off x="91490" y="2997195"/>
            <a:ext cx="1913007" cy="226272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rotWithShape="1">
          <a:blip r:embed="rId5"/>
          <a:srcRect l="19680" t="8727" r="13944" b="29546"/>
          <a:stretch/>
        </p:blipFill>
        <p:spPr>
          <a:xfrm>
            <a:off x="10098592" y="2962024"/>
            <a:ext cx="2093408" cy="2333067"/>
          </a:xfrm>
          <a:prstGeom prst="rect">
            <a:avLst/>
          </a:prstGeom>
        </p:spPr>
      </p:pic>
    </p:spTree>
    <p:custDataLst>
      <p:tags r:id="rId1"/>
    </p:custDataLst>
    <p:extLst>
      <p:ext uri="{BB962C8B-B14F-4D97-AF65-F5344CB8AC3E}">
        <p14:creationId xmlns:p14="http://schemas.microsoft.com/office/powerpoint/2010/main" val="14051028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079795" y="521160"/>
            <a:ext cx="6032421" cy="646331"/>
          </a:xfrm>
          <a:prstGeom prst="rect">
            <a:avLst/>
          </a:prstGeom>
        </p:spPr>
        <p:txBody>
          <a:bodyPr wrap="none">
            <a:spAutoFit/>
          </a:bodyPr>
          <a:lstStyle/>
          <a:p>
            <a:pPr lvl="0" algn="ctr">
              <a:lnSpc>
                <a:spcPct val="120000"/>
              </a:lnSpc>
            </a:pPr>
            <a:r>
              <a:rPr lang="es-GT" altLang="zh-CN" sz="3000" dirty="0" smtClean="0">
                <a:solidFill>
                  <a:srgbClr val="FFFFFF"/>
                </a:solidFill>
                <a:latin typeface="Arial" panose="020B0604020202020204" pitchFamily="34" charset="0"/>
                <a:cs typeface="Arial" panose="020B0604020202020204" pitchFamily="34" charset="0"/>
              </a:rPr>
              <a:t>Romanticismo en Hispanoamérica</a:t>
            </a:r>
            <a:endParaRPr lang="zh-CN" altLang="en-US" sz="3000" b="1" dirty="0">
              <a:solidFill>
                <a:srgbClr val="FFFFFF"/>
              </a:solidFill>
              <a:latin typeface="Arial" panose="020B0604020202020204" pitchFamily="34" charset="0"/>
              <a:cs typeface="Arial" panose="020B0604020202020204" pitchFamily="34" charset="0"/>
            </a:endParaRPr>
          </a:p>
        </p:txBody>
      </p:sp>
      <p:grpSp>
        <p:nvGrpSpPr>
          <p:cNvPr id="18" name="组合 17">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820AA62E-1340-4495-B6AA-1BA175F1F6A9}"/>
              </a:ext>
            </a:extLst>
          </p:cNvPr>
          <p:cNvGrpSpPr/>
          <p:nvPr/>
        </p:nvGrpSpPr>
        <p:grpSpPr>
          <a:xfrm>
            <a:off x="0" y="2459015"/>
            <a:ext cx="12192000" cy="3524225"/>
            <a:chOff x="0" y="2459015"/>
            <a:chExt cx="12192000" cy="3524225"/>
          </a:xfrm>
        </p:grpSpPr>
        <p:sp>
          <p:nvSpPr>
            <p:cNvPr id="20" name="矩形 19">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01034FD7-107B-48C3-BAEA-EA0C20ED55C2}"/>
                </a:ext>
              </a:extLst>
            </p:cNvPr>
            <p:cNvSpPr/>
            <p:nvPr/>
          </p:nvSpPr>
          <p:spPr>
            <a:xfrm>
              <a:off x="0" y="2459015"/>
              <a:ext cx="2082542" cy="1446636"/>
            </a:xfrm>
            <a:prstGeom prst="rect">
              <a:avLst/>
            </a:prstGeom>
            <a:solidFill>
              <a:schemeClr val="tx1">
                <a:lumMod val="65000"/>
                <a:lumOff val="3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4F3299BE-7DDC-424C-AEC6-E5E7822B4F50}"/>
                </a:ext>
              </a:extLst>
            </p:cNvPr>
            <p:cNvSpPr/>
            <p:nvPr/>
          </p:nvSpPr>
          <p:spPr>
            <a:xfrm>
              <a:off x="10109456" y="2459015"/>
              <a:ext cx="2082544" cy="1446636"/>
            </a:xfrm>
            <a:prstGeom prst="rect">
              <a:avLst/>
            </a:prstGeom>
            <a:solidFill>
              <a:schemeClr val="tx1">
                <a:lumMod val="65000"/>
                <a:lumOff val="3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29980C3A-DC5F-45F0-BD6E-9ACD11BCF397}"/>
                </a:ext>
              </a:extLst>
            </p:cNvPr>
            <p:cNvSpPr/>
            <p:nvPr/>
          </p:nvSpPr>
          <p:spPr>
            <a:xfrm>
              <a:off x="0" y="4536604"/>
              <a:ext cx="2082542" cy="1446636"/>
            </a:xfrm>
            <a:prstGeom prst="rect">
              <a:avLst/>
            </a:prstGeom>
            <a:solidFill>
              <a:schemeClr val="tx1">
                <a:lumMod val="65000"/>
                <a:lumOff val="3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73E81408-E562-455F-BD72-D96CC463D2A8}"/>
                </a:ext>
              </a:extLst>
            </p:cNvPr>
            <p:cNvSpPr/>
            <p:nvPr/>
          </p:nvSpPr>
          <p:spPr>
            <a:xfrm>
              <a:off x="10109456" y="4536604"/>
              <a:ext cx="2082544" cy="1446636"/>
            </a:xfrm>
            <a:prstGeom prst="rect">
              <a:avLst/>
            </a:prstGeom>
            <a:solidFill>
              <a:schemeClr val="tx1">
                <a:lumMod val="65000"/>
                <a:lumOff val="3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ángulo 2"/>
          <p:cNvSpPr/>
          <p:nvPr/>
        </p:nvSpPr>
        <p:spPr>
          <a:xfrm>
            <a:off x="2966432" y="2435882"/>
            <a:ext cx="6259133" cy="3524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solidFill>
                <a:schemeClr val="tx1"/>
              </a:solidFill>
            </a:endParaRPr>
          </a:p>
        </p:txBody>
      </p:sp>
      <p:sp>
        <p:nvSpPr>
          <p:cNvPr id="2" name="Rectángulo 1"/>
          <p:cNvSpPr/>
          <p:nvPr/>
        </p:nvSpPr>
        <p:spPr>
          <a:xfrm>
            <a:off x="3047999" y="2766833"/>
            <a:ext cx="6096000" cy="2862322"/>
          </a:xfrm>
          <a:prstGeom prst="rect">
            <a:avLst/>
          </a:prstGeom>
        </p:spPr>
        <p:txBody>
          <a:bodyPr>
            <a:spAutoFit/>
          </a:bodyPr>
          <a:lstStyle/>
          <a:p>
            <a:pPr algn="just"/>
            <a:r>
              <a:rPr lang="es-GT" dirty="0">
                <a:solidFill>
                  <a:schemeClr val="bg1"/>
                </a:solidFill>
                <a:latin typeface="Arial" panose="020B0604020202020204" pitchFamily="34" charset="0"/>
                <a:cs typeface="Arial" panose="020B0604020202020204" pitchFamily="34" charset="0"/>
              </a:rPr>
              <a:t>F</a:t>
            </a:r>
            <a:r>
              <a:rPr lang="es-GT" dirty="0" smtClean="0">
                <a:solidFill>
                  <a:schemeClr val="bg1"/>
                </a:solidFill>
                <a:latin typeface="Arial" panose="020B0604020202020204" pitchFamily="34" charset="0"/>
                <a:cs typeface="Arial" panose="020B0604020202020204" pitchFamily="34" charset="0"/>
              </a:rPr>
              <a:t>ue </a:t>
            </a:r>
            <a:r>
              <a:rPr lang="es-GT" dirty="0">
                <a:solidFill>
                  <a:schemeClr val="bg1"/>
                </a:solidFill>
                <a:latin typeface="Arial" panose="020B0604020202020204" pitchFamily="34" charset="0"/>
                <a:cs typeface="Arial" panose="020B0604020202020204" pitchFamily="34" charset="0"/>
              </a:rPr>
              <a:t>una corriente literaria que se dio en la América Latina y que contribuyó no solo a la literatura de América sino también a la literatura de otros continentes.</a:t>
            </a:r>
          </a:p>
          <a:p>
            <a:pPr algn="just"/>
            <a:endParaRPr lang="es-GT" dirty="0">
              <a:solidFill>
                <a:schemeClr val="bg1"/>
              </a:solidFill>
              <a:latin typeface="Arial" panose="020B0604020202020204" pitchFamily="34" charset="0"/>
              <a:cs typeface="Arial" panose="020B0604020202020204" pitchFamily="34" charset="0"/>
            </a:endParaRPr>
          </a:p>
          <a:p>
            <a:pPr algn="just"/>
            <a:r>
              <a:rPr lang="es-GT" dirty="0">
                <a:solidFill>
                  <a:schemeClr val="bg1"/>
                </a:solidFill>
                <a:latin typeface="Arial" panose="020B0604020202020204" pitchFamily="34" charset="0"/>
                <a:cs typeface="Arial" panose="020B0604020202020204" pitchFamily="34" charset="0"/>
              </a:rPr>
              <a:t>En Latinoamérica, el contenido nacionalista del romanticismo confluyó con la recién terminada Guerra de Independencia (1810–1821), convirtiéndose en una herramienta de consolidación de las nuevas naciones independientes, recurriendo al costumbrismo como una herramienta de autonomía cultural.</a:t>
            </a:r>
          </a:p>
        </p:txBody>
      </p:sp>
      <p:pic>
        <p:nvPicPr>
          <p:cNvPr id="2050" name="Picture 2" descr="Resultado de imagen para vertientes del romanticismo en  hispanoamerica siglo xvi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3751" y="2854968"/>
            <a:ext cx="2095500" cy="26860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ricardo palma"/>
          <p:cNvPicPr>
            <a:picLocks noChangeAspect="1" noChangeArrowheads="1"/>
          </p:cNvPicPr>
          <p:nvPr/>
        </p:nvPicPr>
        <p:blipFill rotWithShape="1">
          <a:blip r:embed="rId5">
            <a:extLst>
              <a:ext uri="{28A0092B-C50C-407E-A947-70E740481C1C}">
                <a14:useLocalDpi xmlns:a14="http://schemas.microsoft.com/office/drawing/2010/main" val="0"/>
              </a:ext>
            </a:extLst>
          </a:blip>
          <a:srcRect l="16177" r="14191"/>
          <a:stretch/>
        </p:blipFill>
        <p:spPr bwMode="auto">
          <a:xfrm>
            <a:off x="-41942" y="3068313"/>
            <a:ext cx="2166425" cy="225935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308991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Resultado de imagen para Tradiciones peruan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481" y="0"/>
            <a:ext cx="5617698" cy="7131844"/>
          </a:xfrm>
          <a:prstGeom prst="rect">
            <a:avLst/>
          </a:prstGeom>
          <a:noFill/>
          <a:extLst>
            <a:ext uri="{909E8E84-426E-40DD-AFC4-6F175D3DCCD1}">
              <a14:hiddenFill xmlns:a14="http://schemas.microsoft.com/office/drawing/2010/main">
                <a:solidFill>
                  <a:srgbClr val="FFFFFF"/>
                </a:solidFill>
              </a14:hiddenFill>
            </a:ext>
          </a:extLst>
        </p:spPr>
      </p:pic>
      <p:sp>
        <p:nvSpPr>
          <p:cNvPr id="14" name="Forma libre 13"/>
          <p:cNvSpPr/>
          <p:nvPr/>
        </p:nvSpPr>
        <p:spPr>
          <a:xfrm>
            <a:off x="2" y="2"/>
            <a:ext cx="12191999" cy="6857999"/>
          </a:xfrm>
          <a:custGeom>
            <a:avLst/>
            <a:gdLst>
              <a:gd name="connsiteX0" fmla="*/ 7011103 w 12191999"/>
              <a:gd name="connsiteY0" fmla="*/ 4828008 h 6857999"/>
              <a:gd name="connsiteX1" fmla="*/ 7011103 w 12191999"/>
              <a:gd name="connsiteY1" fmla="*/ 4828009 h 6857999"/>
              <a:gd name="connsiteX2" fmla="*/ 7011103 w 12191999"/>
              <a:gd name="connsiteY2" fmla="*/ 4828009 h 6857999"/>
              <a:gd name="connsiteX3" fmla="*/ 0 w 12191999"/>
              <a:gd name="connsiteY3" fmla="*/ 0 h 6857999"/>
              <a:gd name="connsiteX4" fmla="*/ 9427302 w 12191999"/>
              <a:gd name="connsiteY4" fmla="*/ 0 h 6857999"/>
              <a:gd name="connsiteX5" fmla="*/ 7256490 w 12191999"/>
              <a:gd name="connsiteY5" fmla="*/ 943285 h 6857999"/>
              <a:gd name="connsiteX6" fmla="*/ 6959439 w 12191999"/>
              <a:gd name="connsiteY6" fmla="*/ 1696871 h 6857999"/>
              <a:gd name="connsiteX7" fmla="*/ 6959438 w 12191999"/>
              <a:gd name="connsiteY7" fmla="*/ 1696870 h 6857999"/>
              <a:gd name="connsiteX8" fmla="*/ 7713023 w 12191999"/>
              <a:gd name="connsiteY8" fmla="*/ 1993922 h 6857999"/>
              <a:gd name="connsiteX9" fmla="*/ 12191999 w 12191999"/>
              <a:gd name="connsiteY9" fmla="*/ 47667 h 6857999"/>
              <a:gd name="connsiteX10" fmla="*/ 12191999 w 12191999"/>
              <a:gd name="connsiteY10" fmla="*/ 85427 h 6857999"/>
              <a:gd name="connsiteX11" fmla="*/ 7240921 w 12191999"/>
              <a:gd name="connsiteY11" fmla="*/ 2236825 h 6857999"/>
              <a:gd name="connsiteX12" fmla="*/ 7011103 w 12191999"/>
              <a:gd name="connsiteY12" fmla="*/ 2819849 h 6857999"/>
              <a:gd name="connsiteX13" fmla="*/ 7011102 w 12191999"/>
              <a:gd name="connsiteY13" fmla="*/ 2819848 h 6857999"/>
              <a:gd name="connsiteX14" fmla="*/ 7594126 w 12191999"/>
              <a:gd name="connsiteY14" fmla="*/ 3049667 h 6857999"/>
              <a:gd name="connsiteX15" fmla="*/ 12191999 w 12191999"/>
              <a:gd name="connsiteY15" fmla="*/ 1051748 h 6857999"/>
              <a:gd name="connsiteX16" fmla="*/ 12191999 w 12191999"/>
              <a:gd name="connsiteY16" fmla="*/ 1089507 h 6857999"/>
              <a:gd name="connsiteX17" fmla="*/ 7240921 w 12191999"/>
              <a:gd name="connsiteY17" fmla="*/ 3240905 h 6857999"/>
              <a:gd name="connsiteX18" fmla="*/ 6983768 w 12191999"/>
              <a:gd name="connsiteY18" fmla="*/ 3738433 h 6857999"/>
              <a:gd name="connsiteX19" fmla="*/ 7011103 w 12191999"/>
              <a:gd name="connsiteY19" fmla="*/ 3823929 h 6857999"/>
              <a:gd name="connsiteX20" fmla="*/ 7011102 w 12191999"/>
              <a:gd name="connsiteY20" fmla="*/ 3823928 h 6857999"/>
              <a:gd name="connsiteX21" fmla="*/ 7011103 w 12191999"/>
              <a:gd name="connsiteY21" fmla="*/ 3823929 h 6857999"/>
              <a:gd name="connsiteX22" fmla="*/ 7011103 w 12191999"/>
              <a:gd name="connsiteY22" fmla="*/ 3823929 h 6857999"/>
              <a:gd name="connsiteX23" fmla="*/ 7054952 w 12191999"/>
              <a:gd name="connsiteY23" fmla="*/ 3902248 h 6857999"/>
              <a:gd name="connsiteX24" fmla="*/ 7594126 w 12191999"/>
              <a:gd name="connsiteY24" fmla="*/ 4053747 h 6857999"/>
              <a:gd name="connsiteX25" fmla="*/ 12191999 w 12191999"/>
              <a:gd name="connsiteY25" fmla="*/ 2055828 h 6857999"/>
              <a:gd name="connsiteX26" fmla="*/ 12191999 w 12191999"/>
              <a:gd name="connsiteY26" fmla="*/ 2093587 h 6857999"/>
              <a:gd name="connsiteX27" fmla="*/ 7240922 w 12191999"/>
              <a:gd name="connsiteY27" fmla="*/ 4244985 h 6857999"/>
              <a:gd name="connsiteX28" fmla="*/ 6983768 w 12191999"/>
              <a:gd name="connsiteY28" fmla="*/ 4742513 h 6857999"/>
              <a:gd name="connsiteX29" fmla="*/ 7011103 w 12191999"/>
              <a:gd name="connsiteY29" fmla="*/ 4828009 h 6857999"/>
              <a:gd name="connsiteX30" fmla="*/ 7054952 w 12191999"/>
              <a:gd name="connsiteY30" fmla="*/ 4906329 h 6857999"/>
              <a:gd name="connsiteX31" fmla="*/ 7594126 w 12191999"/>
              <a:gd name="connsiteY31" fmla="*/ 5057827 h 6857999"/>
              <a:gd name="connsiteX32" fmla="*/ 12191999 w 12191999"/>
              <a:gd name="connsiteY32" fmla="*/ 3059908 h 6857999"/>
              <a:gd name="connsiteX33" fmla="*/ 12191999 w 12191999"/>
              <a:gd name="connsiteY33" fmla="*/ 3117013 h 6857999"/>
              <a:gd name="connsiteX34" fmla="*/ 7524956 w 12191999"/>
              <a:gd name="connsiteY34" fmla="*/ 5144989 h 6857999"/>
              <a:gd name="connsiteX35" fmla="*/ 7134525 w 12191999"/>
              <a:gd name="connsiteY35" fmla="*/ 6135469 h 6857999"/>
              <a:gd name="connsiteX36" fmla="*/ 8125004 w 12191999"/>
              <a:gd name="connsiteY36" fmla="*/ 6525901 h 6857999"/>
              <a:gd name="connsiteX37" fmla="*/ 12191999 w 12191999"/>
              <a:gd name="connsiteY37" fmla="*/ 4758664 h 6857999"/>
              <a:gd name="connsiteX38" fmla="*/ 12191999 w 12191999"/>
              <a:gd name="connsiteY38" fmla="*/ 6857999 h 6857999"/>
              <a:gd name="connsiteX39" fmla="*/ 0 w 12191999"/>
              <a:gd name="connsiteY3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2191999" h="6857999">
                <a:moveTo>
                  <a:pt x="7011103" y="4828008"/>
                </a:moveTo>
                <a:lnTo>
                  <a:pt x="7011103" y="4828009"/>
                </a:lnTo>
                <a:lnTo>
                  <a:pt x="7011103" y="4828009"/>
                </a:lnTo>
                <a:close/>
                <a:moveTo>
                  <a:pt x="0" y="0"/>
                </a:moveTo>
                <a:lnTo>
                  <a:pt x="9427302" y="0"/>
                </a:lnTo>
                <a:lnTo>
                  <a:pt x="7256490" y="943285"/>
                </a:lnTo>
                <a:cubicBezTo>
                  <a:pt x="6966364" y="1069354"/>
                  <a:pt x="6833370" y="1406746"/>
                  <a:pt x="6959439" y="1696871"/>
                </a:cubicBezTo>
                <a:lnTo>
                  <a:pt x="6959438" y="1696870"/>
                </a:lnTo>
                <a:cubicBezTo>
                  <a:pt x="7085507" y="1986996"/>
                  <a:pt x="7422898" y="2119990"/>
                  <a:pt x="7713023" y="1993922"/>
                </a:cubicBezTo>
                <a:lnTo>
                  <a:pt x="12191999" y="47667"/>
                </a:lnTo>
                <a:lnTo>
                  <a:pt x="12191999" y="85427"/>
                </a:lnTo>
                <a:lnTo>
                  <a:pt x="7240921" y="2236825"/>
                </a:lnTo>
                <a:cubicBezTo>
                  <a:pt x="7016460" y="2334360"/>
                  <a:pt x="6913567" y="2595388"/>
                  <a:pt x="7011103" y="2819849"/>
                </a:cubicBezTo>
                <a:lnTo>
                  <a:pt x="7011102" y="2819848"/>
                </a:lnTo>
                <a:cubicBezTo>
                  <a:pt x="7108637" y="3044309"/>
                  <a:pt x="7369665" y="3147202"/>
                  <a:pt x="7594126" y="3049667"/>
                </a:cubicBezTo>
                <a:lnTo>
                  <a:pt x="12191999" y="1051748"/>
                </a:lnTo>
                <a:lnTo>
                  <a:pt x="12191999" y="1089507"/>
                </a:lnTo>
                <a:lnTo>
                  <a:pt x="7240921" y="3240905"/>
                </a:lnTo>
                <a:cubicBezTo>
                  <a:pt x="7044518" y="3326248"/>
                  <a:pt x="6941190" y="3536766"/>
                  <a:pt x="6983768" y="3738433"/>
                </a:cubicBezTo>
                <a:lnTo>
                  <a:pt x="7011103" y="3823929"/>
                </a:lnTo>
                <a:lnTo>
                  <a:pt x="7011102" y="3823928"/>
                </a:lnTo>
                <a:lnTo>
                  <a:pt x="7011103" y="3823929"/>
                </a:lnTo>
                <a:lnTo>
                  <a:pt x="7011103" y="3823929"/>
                </a:lnTo>
                <a:lnTo>
                  <a:pt x="7054952" y="3902248"/>
                </a:lnTo>
                <a:cubicBezTo>
                  <a:pt x="7173323" y="4070980"/>
                  <a:pt x="7397724" y="4139090"/>
                  <a:pt x="7594126" y="4053747"/>
                </a:cubicBezTo>
                <a:lnTo>
                  <a:pt x="12191999" y="2055828"/>
                </a:lnTo>
                <a:lnTo>
                  <a:pt x="12191999" y="2093587"/>
                </a:lnTo>
                <a:lnTo>
                  <a:pt x="7240922" y="4244985"/>
                </a:lnTo>
                <a:cubicBezTo>
                  <a:pt x="7044518" y="4330328"/>
                  <a:pt x="6941191" y="4540846"/>
                  <a:pt x="6983768" y="4742513"/>
                </a:cubicBezTo>
                <a:lnTo>
                  <a:pt x="7011103" y="4828009"/>
                </a:lnTo>
                <a:lnTo>
                  <a:pt x="7054952" y="4906329"/>
                </a:lnTo>
                <a:cubicBezTo>
                  <a:pt x="7173323" y="5075061"/>
                  <a:pt x="7397723" y="5143170"/>
                  <a:pt x="7594126" y="5057827"/>
                </a:cubicBezTo>
                <a:lnTo>
                  <a:pt x="12191999" y="3059908"/>
                </a:lnTo>
                <a:lnTo>
                  <a:pt x="12191999" y="3117013"/>
                </a:lnTo>
                <a:lnTo>
                  <a:pt x="7524956" y="5144989"/>
                </a:lnTo>
                <a:cubicBezTo>
                  <a:pt x="7143629" y="5310688"/>
                  <a:pt x="6968826" y="5754141"/>
                  <a:pt x="7134525" y="6135469"/>
                </a:cubicBezTo>
                <a:cubicBezTo>
                  <a:pt x="7300224" y="6516797"/>
                  <a:pt x="7743676" y="6691599"/>
                  <a:pt x="8125004" y="6525901"/>
                </a:cubicBezTo>
                <a:lnTo>
                  <a:pt x="12191999" y="4758664"/>
                </a:lnTo>
                <a:lnTo>
                  <a:pt x="12191999" y="6857999"/>
                </a:lnTo>
                <a:lnTo>
                  <a:pt x="0" y="6857999"/>
                </a:lnTo>
                <a:close/>
              </a:path>
            </a:pathLst>
          </a:custGeom>
          <a:solidFill>
            <a:srgbClr val="231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dirty="0"/>
          </a:p>
        </p:txBody>
      </p:sp>
      <p:sp>
        <p:nvSpPr>
          <p:cNvPr id="13" name="CuadroTexto 12"/>
          <p:cNvSpPr txBox="1"/>
          <p:nvPr/>
        </p:nvSpPr>
        <p:spPr>
          <a:xfrm>
            <a:off x="1298919" y="799606"/>
            <a:ext cx="4290646" cy="477054"/>
          </a:xfrm>
          <a:prstGeom prst="rect">
            <a:avLst/>
          </a:prstGeom>
          <a:noFill/>
        </p:spPr>
        <p:txBody>
          <a:bodyPr wrap="square" rtlCol="0">
            <a:spAutoFit/>
          </a:bodyPr>
          <a:lstStyle/>
          <a:p>
            <a:r>
              <a:rPr lang="es-GT" sz="2500" dirty="0" smtClean="0">
                <a:solidFill>
                  <a:schemeClr val="bg1"/>
                </a:solidFill>
                <a:latin typeface="Arial" panose="020B0604020202020204" pitchFamily="34" charset="0"/>
                <a:cs typeface="Arial" panose="020B0604020202020204" pitchFamily="34" charset="0"/>
              </a:rPr>
              <a:t>Una de las obras es</a:t>
            </a:r>
            <a:r>
              <a:rPr lang="es-GT" sz="2000" dirty="0" smtClean="0">
                <a:solidFill>
                  <a:schemeClr val="bg1"/>
                </a:solidFill>
                <a:latin typeface="Arial" panose="020B0604020202020204" pitchFamily="34" charset="0"/>
                <a:cs typeface="Arial" panose="020B0604020202020204" pitchFamily="34" charset="0"/>
              </a:rPr>
              <a:t>:</a:t>
            </a:r>
            <a:endParaRPr lang="es-GT" sz="2000" dirty="0">
              <a:solidFill>
                <a:schemeClr val="bg1"/>
              </a:solidFill>
              <a:latin typeface="Arial" panose="020B0604020202020204" pitchFamily="34" charset="0"/>
              <a:cs typeface="Arial" panose="020B0604020202020204" pitchFamily="34" charset="0"/>
            </a:endParaRPr>
          </a:p>
        </p:txBody>
      </p:sp>
      <p:sp>
        <p:nvSpPr>
          <p:cNvPr id="15" name="CuadroTexto 14"/>
          <p:cNvSpPr txBox="1"/>
          <p:nvPr/>
        </p:nvSpPr>
        <p:spPr>
          <a:xfrm>
            <a:off x="459546" y="2076263"/>
            <a:ext cx="5969392" cy="3970318"/>
          </a:xfrm>
          <a:prstGeom prst="rect">
            <a:avLst/>
          </a:prstGeom>
          <a:noFill/>
        </p:spPr>
        <p:txBody>
          <a:bodyPr wrap="square" rtlCol="0">
            <a:spAutoFit/>
          </a:bodyPr>
          <a:lstStyle/>
          <a:p>
            <a:pPr algn="just"/>
            <a:r>
              <a:rPr lang="es-GT" dirty="0">
                <a:solidFill>
                  <a:schemeClr val="bg1"/>
                </a:solidFill>
                <a:latin typeface="Arial" panose="020B0604020202020204" pitchFamily="34" charset="0"/>
                <a:cs typeface="Arial" panose="020B0604020202020204" pitchFamily="34" charset="0"/>
              </a:rPr>
              <a:t> es el título con el que se conoce el conjunto de textos escritos por el peruano Ricardo Palma, que fue publicando a lo largo de varios años en periódicos y revistas.</a:t>
            </a:r>
          </a:p>
          <a:p>
            <a:pPr algn="just"/>
            <a:endParaRPr lang="es-GT" dirty="0">
              <a:solidFill>
                <a:schemeClr val="bg1"/>
              </a:solidFill>
              <a:latin typeface="Arial" panose="020B0604020202020204" pitchFamily="34" charset="0"/>
              <a:cs typeface="Arial" panose="020B0604020202020204" pitchFamily="34" charset="0"/>
            </a:endParaRPr>
          </a:p>
          <a:p>
            <a:pPr algn="just"/>
            <a:r>
              <a:rPr lang="es-GT" dirty="0">
                <a:solidFill>
                  <a:schemeClr val="bg1"/>
                </a:solidFill>
                <a:latin typeface="Arial" panose="020B0604020202020204" pitchFamily="34" charset="0"/>
                <a:cs typeface="Arial" panose="020B0604020202020204" pitchFamily="34" charset="0"/>
              </a:rPr>
              <a:t>Se trata de relatos cortos de ficción histórica que narran, de forma entretenida y con el lenguaje propio de la época, sucesos basados en hechos históricos de mayor o menor importancia, propios de la vida de las diferentes etapas que pasó la historia del Perú, sea como leyenda o explicando costumbres existentes. Aunque su valor como fuente histórica es limitado y no confiable, su valor literario es enorme.</a:t>
            </a:r>
          </a:p>
          <a:p>
            <a:endParaRPr lang="es-GT" dirty="0"/>
          </a:p>
        </p:txBody>
      </p:sp>
    </p:spTree>
    <p:extLst>
      <p:ext uri="{BB962C8B-B14F-4D97-AF65-F5344CB8AC3E}">
        <p14:creationId xmlns:p14="http://schemas.microsoft.com/office/powerpoint/2010/main" val="5085573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RDRI TOOLS" val="Nordri Tools"/>
</p:tagLst>
</file>

<file path=ppt/tags/tag2.xml><?xml version="1.0" encoding="utf-8"?>
<p:tagLst xmlns:a="http://schemas.openxmlformats.org/drawingml/2006/main" xmlns:r="http://schemas.openxmlformats.org/officeDocument/2006/relationships" xmlns:p="http://schemas.openxmlformats.org/presentationml/2006/main">
  <p:tag name="NORDRI TOOLS" val="Nordri Tools"/>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282</Words>
  <Application>Microsoft Office PowerPoint</Application>
  <PresentationFormat>Panorámica</PresentationFormat>
  <Paragraphs>23</Paragraphs>
  <Slides>4</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宋体</vt:lpstr>
      <vt:lpstr>Arial</vt:lpstr>
      <vt:lpstr>Calibri</vt:lpstr>
      <vt:lpstr>Calibri Light</vt:lpstr>
      <vt:lpstr>GodOfWar</vt:lpstr>
      <vt:lpstr>Tema de Office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CROSS</dc:creator>
  <cp:lastModifiedBy>CROSS</cp:lastModifiedBy>
  <cp:revision>8</cp:revision>
  <dcterms:created xsi:type="dcterms:W3CDTF">2019-03-26T03:50:19Z</dcterms:created>
  <dcterms:modified xsi:type="dcterms:W3CDTF">2019-03-26T15:21:18Z</dcterms:modified>
</cp:coreProperties>
</file>