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726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734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66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625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970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007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229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12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54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14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44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725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877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082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12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737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9B2B85-3086-47EF-B8D7-947BCE4E97AE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D97F-0C1D-4C65-A722-0EA6BCAA2DE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365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43572" y="2967335"/>
            <a:ext cx="3704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Seminario 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004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1</cp:revision>
  <dcterms:created xsi:type="dcterms:W3CDTF">2019-03-27T19:25:06Z</dcterms:created>
  <dcterms:modified xsi:type="dcterms:W3CDTF">2019-03-27T19:25:34Z</dcterms:modified>
</cp:coreProperties>
</file>