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BC4F-8FE8-406D-B0BC-92E2A708D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382F-3B1E-4632-8E4E-F55C9355F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DF51D-D747-406D-902F-94D5726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EA7-72F6-426A-A315-E0DEEDDA8784}" type="datetimeFigureOut">
              <a:rPr lang="es-GT" smtClean="0"/>
              <a:t>11/10/2020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11897-444F-4AF7-A0DE-330F48EE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E3C7F-17E5-4DDB-8A77-75F439A3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EDA1-856F-455C-9247-C50643CACA3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6444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1A10-E345-4D54-B890-B9C8BE37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CE201-94FB-4A2C-91A6-124AB5882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397DE-AA2B-47A5-950A-1DDD5E6F7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EA7-72F6-426A-A315-E0DEEDDA8784}" type="datetimeFigureOut">
              <a:rPr lang="es-GT" smtClean="0"/>
              <a:t>11/10/2020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3A479-D47D-4FF6-AE9C-8F7BFBF6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BC6AF-F04C-4B25-969D-D3A56956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EDA1-856F-455C-9247-C50643CACA3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2375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27836F-430E-411A-BCFB-4BED4F48B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DB99B-018D-4644-AAD9-E1E6486AE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C2F61-7180-418B-9EF2-2947F2AF8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EA7-72F6-426A-A315-E0DEEDDA8784}" type="datetimeFigureOut">
              <a:rPr lang="es-GT" smtClean="0"/>
              <a:t>11/10/2020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ABB34-6091-4DA7-B875-A64052A3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F4AD1-CE31-4EA9-BCBE-A7D81935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EDA1-856F-455C-9247-C50643CACA3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3361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38D7-485E-436A-9BE9-4587326DE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D61F6-1510-466D-8CEA-21F9ABB5E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F4707-4979-404E-A779-BA6D8B7F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EA7-72F6-426A-A315-E0DEEDDA8784}" type="datetimeFigureOut">
              <a:rPr lang="es-GT" smtClean="0"/>
              <a:t>11/10/2020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5DD8E-486C-4C27-8856-29C85AA1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D5F9E-8C80-4076-9DD2-FFC5D7B0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EDA1-856F-455C-9247-C50643CACA3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3852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AF2A5-BB02-4A4F-A1A6-5086B433F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BC4C2-AE53-4814-97E2-FE64E0B9C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4AFF0-396E-4D93-98B5-04E3A298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EA7-72F6-426A-A315-E0DEEDDA8784}" type="datetimeFigureOut">
              <a:rPr lang="es-GT" smtClean="0"/>
              <a:t>11/10/2020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C4102-0DBB-4E51-B25B-D04DC031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E8F44-79B5-489F-96FD-3559C6A1D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EDA1-856F-455C-9247-C50643CACA3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0266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C664-6BEC-447E-9049-C49E9F64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11C03-4D90-4C73-BF65-9E073B820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BA88F-6344-4468-A32A-730561F41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E0939-852F-45F0-A860-EAF09A74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EA7-72F6-426A-A315-E0DEEDDA8784}" type="datetimeFigureOut">
              <a:rPr lang="es-GT" smtClean="0"/>
              <a:t>11/10/2020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5F9B5-003F-42F1-B761-6DDAC5C7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C2EE6-C358-40A3-9452-E7B98FCC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EDA1-856F-455C-9247-C50643CACA3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7366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8306-DC9C-47E1-8DE5-94C00F095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D6A2D-533E-42D5-9D41-EE78E7428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46066-9FDB-43C2-95E0-D5AA76E00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CD28E-389D-4B5C-B58B-A2B0BEA7E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35EDA-12A1-4CF1-BC98-092DEABE2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96855F-6E2C-4464-9C94-A1B2C7CD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EA7-72F6-426A-A315-E0DEEDDA8784}" type="datetimeFigureOut">
              <a:rPr lang="es-GT" smtClean="0"/>
              <a:t>11/10/2020</a:t>
            </a:fld>
            <a:endParaRPr lang="es-G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04B6C6-F694-4499-86DC-410705ED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C1F1E-11AD-4D8D-A14F-A06D06D3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EDA1-856F-455C-9247-C50643CACA3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855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FA14-4DD8-4869-BC9B-FDF60993E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16A8F-1C0B-4C9B-81B4-95B916D26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EA7-72F6-426A-A315-E0DEEDDA8784}" type="datetimeFigureOut">
              <a:rPr lang="es-GT" smtClean="0"/>
              <a:t>11/10/2020</a:t>
            </a:fld>
            <a:endParaRPr lang="es-G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2E14B-DE10-47F6-80E9-FCA72E680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45DE5-8187-42D1-BF72-7A9F299F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EDA1-856F-455C-9247-C50643CACA3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8217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FEE8F8-906D-4604-8358-6A2E4BAA1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EA7-72F6-426A-A315-E0DEEDDA8784}" type="datetimeFigureOut">
              <a:rPr lang="es-GT" smtClean="0"/>
              <a:t>11/10/2020</a:t>
            </a:fld>
            <a:endParaRPr lang="es-G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2C828-3DB3-4785-AF34-A16B27E2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91F61-568F-457F-9CB0-FF48036B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EDA1-856F-455C-9247-C50643CACA3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0742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76FB3-D357-4684-82FE-A88611781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1ADD4-8CBD-47E6-9ACF-20566DE4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13300-82A1-4545-B6D7-B400131E5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F7039-D212-40FE-8BA6-1E4270C8B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EA7-72F6-426A-A315-E0DEEDDA8784}" type="datetimeFigureOut">
              <a:rPr lang="es-GT" smtClean="0"/>
              <a:t>11/10/2020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C610A-AFFF-439E-BC4A-EE1E36CA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4BD41-C76D-4561-AD51-5703974B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EDA1-856F-455C-9247-C50643CACA3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0633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A4B3-00E3-48A7-BBD1-09BC778E9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EA0CCE-2946-47C2-B212-11BB3DD95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20BE-60FC-4853-A4B7-8B287A6E2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FF2B4-5E9B-4F75-AB6C-FAC49D51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EA7-72F6-426A-A315-E0DEEDDA8784}" type="datetimeFigureOut">
              <a:rPr lang="es-GT" smtClean="0"/>
              <a:t>11/10/2020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25E46-3773-406A-A271-F49278CC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24501-8B1A-45C5-A60E-57154AB9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EDA1-856F-455C-9247-C50643CACA3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8979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B82CB-4F22-4E58-B9FC-9599546B9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62FBE-2BBF-432D-984B-EA7CA626B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085F8-0F3F-4EF4-B3A7-6C0F4E3B1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DBEA7-72F6-426A-A315-E0DEEDDA8784}" type="datetimeFigureOut">
              <a:rPr lang="es-GT" smtClean="0"/>
              <a:t>11/10/2020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F2538-A27C-4B6F-8171-B832F35DE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96F93-A17A-48ED-874B-6B9EDE811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9EDA1-856F-455C-9247-C50643CACA3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8792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34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9816E-FAFB-4CF4-AB28-6F9ABF9D5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8454" y="1360481"/>
            <a:ext cx="4605340" cy="2387600"/>
          </a:xfrm>
        </p:spPr>
        <p:txBody>
          <a:bodyPr>
            <a:normAutofit/>
          </a:bodyPr>
          <a:lstStyle/>
          <a:p>
            <a:pPr algn="l"/>
            <a:br>
              <a:rPr lang="es-GT" sz="3900">
                <a:solidFill>
                  <a:schemeClr val="bg1"/>
                </a:solidFill>
              </a:rPr>
            </a:br>
            <a:r>
              <a:rPr lang="es-GT" sz="3900">
                <a:solidFill>
                  <a:schemeClr val="bg1"/>
                </a:solidFill>
              </a:rPr>
              <a:t>Consultoría</a:t>
            </a:r>
            <a:br>
              <a:rPr lang="es-GT" sz="3900">
                <a:solidFill>
                  <a:schemeClr val="bg1"/>
                </a:solidFill>
              </a:rPr>
            </a:br>
            <a:r>
              <a:rPr lang="es-GT" sz="3900">
                <a:solidFill>
                  <a:schemeClr val="bg1"/>
                </a:solidFill>
              </a:rPr>
              <a:t>Inversiones en Energía S.A</a:t>
            </a:r>
          </a:p>
        </p:txBody>
      </p:sp>
      <p:pic>
        <p:nvPicPr>
          <p:cNvPr id="1026" name="Picture 2" descr="La demanda eléctrica cae un 17,3% en abril debido al parón de la actividad">
            <a:extLst>
              <a:ext uri="{FF2B5EF4-FFF2-40B4-BE49-F238E27FC236}">
                <a16:creationId xmlns:a16="http://schemas.microsoft.com/office/drawing/2014/main" id="{B0159A29-9D4A-4528-96B5-C7603D2B9F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9" r="15562" b="1"/>
          <a:stretch/>
        </p:blipFill>
        <p:spPr bwMode="auto">
          <a:xfrm>
            <a:off x="5800734" y="1057275"/>
            <a:ext cx="5917401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136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0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6C8D5-6A38-4BE4-AFCA-71C988E4C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93" y="270209"/>
            <a:ext cx="4574010" cy="8599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Mejores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Clientes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068597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4859086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7B0CC63-1371-4B68-99BB-03C533E0E8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7790" y="1511128"/>
            <a:ext cx="5575890" cy="3835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95852B-6DCA-4B3E-B4E1-BFFC3D494D4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39074" y="1511122"/>
            <a:ext cx="4574009" cy="383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7959E-918B-4F88-B38E-5DC1142FE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319227"/>
            <a:ext cx="4212735" cy="12150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Resultados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2017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068597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4859086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7E1C2E7-8369-4349-A6CE-257E428A05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91" y="1853524"/>
            <a:ext cx="5296194" cy="451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2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05B24-CAD7-43EA-BC62-A42C3CCC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13163" y="-169040"/>
            <a:ext cx="6151074" cy="21543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Unidades</a:t>
            </a:r>
            <a:br>
              <a:rPr lang="en-US" sz="4800" dirty="0">
                <a:solidFill>
                  <a:schemeClr val="bg1"/>
                </a:solidFill>
              </a:rPr>
            </a:b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068597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4859086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97B3BA7-7744-42A9-A862-71C0F52C7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75" y="1576763"/>
            <a:ext cx="5539784" cy="3578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065E7B-B3A0-4756-BE96-1F4268835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183" y="1576763"/>
            <a:ext cx="5709993" cy="361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41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D8D0C-6627-4CEC-AE0C-33B0D32A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948" y="717224"/>
            <a:ext cx="4418738" cy="101307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Aceptación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Tarifas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068597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4859086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272CDB5-A5DA-4665-8F8C-E7EDE653A0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0134" y="2012038"/>
            <a:ext cx="8539476" cy="426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0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C34DC-6060-48BF-9AFC-5C55293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2498" y="-956832"/>
            <a:ext cx="6151074" cy="21543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Posibles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perdidas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068597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4859086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E6DEBD3-D844-4C92-8226-9D26DB5A68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00340" y="1545210"/>
            <a:ext cx="4638236" cy="1434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8147CB-C5B4-4E7D-AF29-163DA3431AB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09466" y="3246426"/>
            <a:ext cx="4416091" cy="14348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BF6B55-533E-4D14-A671-BDE2A350758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33700" y="4195081"/>
            <a:ext cx="4609324" cy="135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5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076D1-A524-47E5-8FFC-6170EE5DC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2498" y="502226"/>
            <a:ext cx="6151074" cy="21543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Prioridad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postes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nueva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locación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068597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4859086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3271BAF-9F65-4591-9DBA-3E44BDE721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60606" y="545890"/>
            <a:ext cx="4496445" cy="59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76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BE291-AD36-4EF9-8658-E71A73DB0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86" y="268736"/>
            <a:ext cx="5459747" cy="11443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Recorridos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068597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4859086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6365986-0AB5-4EE9-993C-ABE3A789C0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33455" y="1681867"/>
            <a:ext cx="8105556" cy="484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65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26442-C7F2-49D9-AC60-6CA33236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159669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 err="1">
                <a:solidFill>
                  <a:schemeClr val="bg1"/>
                </a:solidFill>
              </a:rPr>
              <a:t>Recomendaciones</a:t>
            </a:r>
            <a:r>
              <a:rPr lang="en-US" sz="38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FE310-BC6A-4292-81A0-049AAACD0405}"/>
              </a:ext>
            </a:extLst>
          </p:cNvPr>
          <p:cNvSpPr txBox="1"/>
          <p:nvPr/>
        </p:nvSpPr>
        <p:spPr>
          <a:xfrm>
            <a:off x="1020467" y="2385320"/>
            <a:ext cx="4823742" cy="2840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Revisar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margen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operativo</a:t>
            </a:r>
            <a:r>
              <a:rPr lang="en-US" sz="2400" dirty="0">
                <a:solidFill>
                  <a:schemeClr val="bg1"/>
                </a:solidFill>
              </a:rPr>
              <a:t> al 23%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Crecer</a:t>
            </a:r>
            <a:r>
              <a:rPr lang="en-US" sz="2400" dirty="0">
                <a:solidFill>
                  <a:schemeClr val="bg1"/>
                </a:solidFill>
              </a:rPr>
              <a:t> en </a:t>
            </a:r>
            <a:r>
              <a:rPr lang="en-US" sz="2400" dirty="0" err="1">
                <a:solidFill>
                  <a:schemeClr val="bg1"/>
                </a:solidFill>
              </a:rPr>
              <a:t>motos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hacer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eficientes</a:t>
            </a:r>
            <a:r>
              <a:rPr lang="en-US" sz="2400" dirty="0">
                <a:solidFill>
                  <a:schemeClr val="bg1"/>
                </a:solidFill>
              </a:rPr>
              <a:t> los pickups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Mantener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precios</a:t>
            </a:r>
            <a:r>
              <a:rPr lang="en-US" sz="2400" dirty="0">
                <a:solidFill>
                  <a:schemeClr val="bg1"/>
                </a:solidFill>
              </a:rPr>
              <a:t> 2017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Evitar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trabajos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costosos</a:t>
            </a:r>
            <a:r>
              <a:rPr lang="en-US" sz="2400" dirty="0">
                <a:solidFill>
                  <a:schemeClr val="bg1"/>
                </a:solidFill>
              </a:rPr>
              <a:t>, usar pickups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Abrir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locaciones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priorizar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postes</a:t>
            </a:r>
            <a:r>
              <a:rPr lang="en-US" sz="2400" dirty="0">
                <a:solidFill>
                  <a:schemeClr val="bg1"/>
                </a:solidFill>
              </a:rPr>
              <a:t> clave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Aprovechar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recorridos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eficientes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050" name="Picture 2" descr="Interconexión eléctrica Chile-Perú partirá con línea que unirá Tacna y  Arica antes de 2020 – Revista Energía">
            <a:extLst>
              <a:ext uri="{FF2B5EF4-FFF2-40B4-BE49-F238E27FC236}">
                <a16:creationId xmlns:a16="http://schemas.microsoft.com/office/drawing/2014/main" id="{0C7CD9A2-451F-4F90-8D3E-EF0D6E274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2110" b="-1"/>
          <a:stretch/>
        </p:blipFill>
        <p:spPr bwMode="auto">
          <a:xfrm>
            <a:off x="6735467" y="977900"/>
            <a:ext cx="5037433" cy="48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90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Consultoría Inversiones en Energía S.A</vt:lpstr>
      <vt:lpstr>Mejores  Clientes:</vt:lpstr>
      <vt:lpstr>Resultados 2017</vt:lpstr>
      <vt:lpstr>Unidades </vt:lpstr>
      <vt:lpstr>Aceptación de Tarifas</vt:lpstr>
      <vt:lpstr>Posibles perdidas</vt:lpstr>
      <vt:lpstr>Prioridad postes nueva locación </vt:lpstr>
      <vt:lpstr>Recorridos</vt:lpstr>
      <vt:lpstr>Recomendaciones: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Consultoría Inversiones en Energía S.A</dc:title>
  <dc:creator>Carlos Roberto Morales Sanchez</dc:creator>
  <cp:lastModifiedBy>Carlos Roberto Morales Sanchez</cp:lastModifiedBy>
  <cp:revision>2</cp:revision>
  <dcterms:created xsi:type="dcterms:W3CDTF">2020-10-12T05:53:07Z</dcterms:created>
  <dcterms:modified xsi:type="dcterms:W3CDTF">2020-10-12T05:54:43Z</dcterms:modified>
</cp:coreProperties>
</file>