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Disponibilidad </cx:pt>
          <cx:pt idx="1">Piloto Adicional</cx:pt>
          <cx:pt idx="2">Piloto  Adicional</cx:pt>
          <cx:pt idx="3">Piloto  Adicional</cx:pt>
        </cx:lvl>
      </cx:strDim>
      <cx:numDim type="val">
        <cx:f>Sheet1!$B$2:$B$5</cx:f>
        <cx:lvl ptCount="4" formatCode="0.00%">
          <cx:pt idx="0">0.082400000000000001</cx:pt>
          <cx:pt idx="1">0.12</cx:pt>
          <cx:pt idx="2">0.12</cx:pt>
          <cx:pt idx="3">0.12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2128" b="1" i="0" u="none" strike="noStrike" spc="100" baseline="0" dirty="0" err="1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venir Next LT Pro"/>
              </a:rPr>
              <a:t>Capacidad</a:t>
            </a:r>
            <a:r>
              <a:rPr lang="en-US" sz="2128" b="1" i="0" u="none" strike="noStrike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venir Next LT Pro"/>
              </a:rPr>
              <a:t> de </a:t>
            </a:r>
            <a:r>
              <a:rPr lang="en-US" sz="2128" b="1" i="0" u="none" strike="noStrike" spc="100" baseline="0" dirty="0" err="1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venir Next LT Pro"/>
              </a:rPr>
              <a:t>cobertura</a:t>
            </a:r>
            <a:r>
              <a:rPr lang="en-US" sz="2128" b="1" i="0" u="none" strike="noStrike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venir Next LT Pro"/>
              </a:rPr>
              <a:t> al  </a:t>
            </a:r>
            <a:r>
              <a:rPr lang="en-US" sz="2128" b="1" i="0" u="none" strike="noStrike" spc="100" baseline="0" dirty="0" err="1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venir Next LT Pro"/>
              </a:rPr>
              <a:t>incremento</a:t>
            </a:r>
            <a:r>
              <a:rPr lang="en-US" sz="2128" b="1" i="0" u="none" strike="noStrike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venir Next LT Pro"/>
              </a:rPr>
              <a:t> en </a:t>
            </a:r>
            <a:r>
              <a:rPr lang="en-US" sz="2128" b="1" i="0" u="none" strike="noStrike" spc="100" baseline="0" dirty="0" err="1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venir Next LT Pro"/>
              </a:rPr>
              <a:t>ventas</a:t>
            </a:r>
            <a:endParaRPr lang="en-US" sz="2128" b="1" i="0" u="none" strike="noStrike" spc="100" baseline="0" dirty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venir Next LT Pro"/>
            </a:endParaRPr>
          </a:p>
        </cx:rich>
      </cx:tx>
    </cx:title>
    <cx:plotArea>
      <cx:plotAreaRegion>
        <cx:series layoutId="waterfall" uniqueId="{24EEEE06-BCBC-4944-9AEB-6FAE9BBE4718}">
          <cx:tx>
            <cx:txData>
              <cx:f>Sheet1!$B$1</cx:f>
              <cx:v>Series1</cx:v>
            </cx:txData>
          </cx:tx>
          <cx:spPr>
            <a:solidFill>
              <a:srgbClr val="00B050"/>
            </a:solidFill>
          </cx:spPr>
          <cx:dataLabels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en-US" sz="1197" b="0" i="0" u="none" strike="noStrike" baseline="0" dirty="0" err="1">
                    <a:solidFill>
                      <a:prstClr val="white">
                        <a:lumMod val="95000"/>
                      </a:prstClr>
                    </a:solidFill>
                    <a:latin typeface="Avenir Next LT Pro"/>
                  </a:rPr>
                  <a:t>Crecimiento</a:t>
                </a:r>
                <a:r>
                  <a:rPr lang="en-US" sz="1197" b="0" i="0" u="none" strike="noStrike" baseline="0" dirty="0">
                    <a:solidFill>
                      <a:prstClr val="white">
                        <a:lumMod val="95000"/>
                      </a:prstClr>
                    </a:solidFill>
                    <a:latin typeface="Avenir Next LT Pro"/>
                  </a:rPr>
                  <a:t> en </a:t>
                </a:r>
                <a:r>
                  <a:rPr lang="en-US" sz="1197" b="0" i="0" u="none" strike="noStrike" baseline="0" dirty="0" err="1">
                    <a:solidFill>
                      <a:prstClr val="white">
                        <a:lumMod val="95000"/>
                      </a:prstClr>
                    </a:solidFill>
                    <a:latin typeface="Avenir Next LT Pro"/>
                  </a:rPr>
                  <a:t>ventas</a:t>
                </a:r>
                <a:endParaRPr lang="en-US" sz="1197" b="0" i="0" u="none" strike="noStrike" baseline="0" dirty="0">
                  <a:solidFill>
                    <a:prstClr val="white">
                      <a:lumMod val="95000"/>
                    </a:prstClr>
                  </a:solidFill>
                  <a:latin typeface="Avenir Next LT Pro"/>
                </a:endParaRPr>
              </a:p>
            </cx:rich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2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8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PS lleva varios meses haciendo entregas con camiones autónomos | Digital  Trends Español">
            <a:extLst>
              <a:ext uri="{FF2B5EF4-FFF2-40B4-BE49-F238E27FC236}">
                <a16:creationId xmlns:a16="http://schemas.microsoft.com/office/drawing/2014/main" id="{58520B33-F738-46E5-A0DA-180275427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97A59-DD8A-45E2-A8BD-6496F7151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GT" sz="4800" dirty="0"/>
              <a:t>Reporte a Distribuidora del Sur S.A.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3F2C5-5770-4218-8930-4E5BCADFB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s-GT" sz="2000" dirty="0"/>
              <a:t>Año 2019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19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E50AC-F9BE-46EA-AFAB-E2646F5B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Clientes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4FE4CC-7AFC-4344-824C-40C8435363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173134"/>
            <a:ext cx="5596128" cy="4029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7D42A-9C26-42E0-8489-2252D3FF9BE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10302" y="2494911"/>
            <a:ext cx="5596128" cy="33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A35AD-B498-40C7-81C2-BD1E585D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Pilotos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29301-CDB5-4FE4-82B0-739A7082793E}"/>
              </a:ext>
            </a:extLst>
          </p:cNvPr>
          <p:cNvPicPr/>
          <p:nvPr/>
        </p:nvPicPr>
        <p:blipFill rotWithShape="1">
          <a:blip r:embed="rId2"/>
          <a:srcRect r="1641"/>
          <a:stretch/>
        </p:blipFill>
        <p:spPr>
          <a:xfrm>
            <a:off x="7448254" y="2015229"/>
            <a:ext cx="4521272" cy="462109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B3955-71C3-41EB-BB1B-0E5FCA7EB0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473" y="2015230"/>
            <a:ext cx="7003307" cy="46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2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E235-88D1-4248-B043-12F71154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01" y="622846"/>
            <a:ext cx="10168128" cy="1179576"/>
          </a:xfrm>
        </p:spPr>
        <p:txBody>
          <a:bodyPr/>
          <a:lstStyle/>
          <a:p>
            <a:r>
              <a:rPr lang="es-GT" dirty="0"/>
              <a:t>Vehículos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F220BE-16D0-4322-BCC9-38816B290F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41" y="2107864"/>
            <a:ext cx="7690808" cy="4558287"/>
          </a:xfrm>
          <a:prstGeom prst="rect">
            <a:avLst/>
          </a:prstGeom>
        </p:spPr>
      </p:pic>
      <p:pic>
        <p:nvPicPr>
          <p:cNvPr id="2050" name="Picture 2" descr="Camiones | International Camiones">
            <a:extLst>
              <a:ext uri="{FF2B5EF4-FFF2-40B4-BE49-F238E27FC236}">
                <a16:creationId xmlns:a16="http://schemas.microsoft.com/office/drawing/2014/main" id="{E03D0708-3F26-4B5F-87F8-D4E9E3CD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40" y="2602523"/>
            <a:ext cx="3558161" cy="231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miones Pequeños: Imágenes, fotos de stock y vectores | Shutterstock">
            <a:extLst>
              <a:ext uri="{FF2B5EF4-FFF2-40B4-BE49-F238E27FC236}">
                <a16:creationId xmlns:a16="http://schemas.microsoft.com/office/drawing/2014/main" id="{278063F9-12CA-4BF3-86BB-A68CE914F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40" y="5048291"/>
            <a:ext cx="1665848" cy="118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yota Hi-Ace 2015 40000 km Diesel Automática en Bella Vista | TRANSPORTE  DE MERCANCIA EN PANEL">
            <a:extLst>
              <a:ext uri="{FF2B5EF4-FFF2-40B4-BE49-F238E27FC236}">
                <a16:creationId xmlns:a16="http://schemas.microsoft.com/office/drawing/2014/main" id="{05C38CAA-C429-4B56-A1F4-4A090DF2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132" y="5048290"/>
            <a:ext cx="1781669" cy="11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89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EEB1-3899-4D05-89F8-813C924F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Reclutamiento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44D3B836-7B48-4C79-A259-9B388FE913F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8261520"/>
                  </p:ext>
                </p:extLst>
              </p:nvPr>
            </p:nvGraphicFramePr>
            <p:xfrm>
              <a:off x="1719316" y="2199861"/>
              <a:ext cx="8753367" cy="43745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ontent Placeholder 5">
                <a:extLst>
                  <a:ext uri="{FF2B5EF4-FFF2-40B4-BE49-F238E27FC236}">
                    <a16:creationId xmlns:a16="http://schemas.microsoft.com/office/drawing/2014/main" id="{44D3B836-7B48-4C79-A259-9B388FE913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9316" y="2199861"/>
                <a:ext cx="8753367" cy="4374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9553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Reporte a Distribuidora del Sur S.A.</vt:lpstr>
      <vt:lpstr>Clientes</vt:lpstr>
      <vt:lpstr>Pilotos</vt:lpstr>
      <vt:lpstr>Vehículos</vt:lpstr>
      <vt:lpstr>Reclutamiento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a Distribuidora del Sur S.A.</dc:title>
  <dc:creator>Carlos Roberto Morales Sanchez</dc:creator>
  <cp:lastModifiedBy>Carlos Roberto Morales Sanchez</cp:lastModifiedBy>
  <cp:revision>4</cp:revision>
  <dcterms:created xsi:type="dcterms:W3CDTF">2020-08-30T07:40:12Z</dcterms:created>
  <dcterms:modified xsi:type="dcterms:W3CDTF">2020-08-30T07:59:25Z</dcterms:modified>
</cp:coreProperties>
</file>