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8" r:id="rId11"/>
    <p:sldId id="267" r:id="rId12"/>
    <p:sldId id="26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486C8A-2232-40B5-A8C7-A908E85B53FF}" v="10" dt="2021-02-17T16:37:14.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1" d="100"/>
          <a:sy n="91" d="100"/>
        </p:scale>
        <p:origin x="76"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che, Colter" userId="87d2d5a3-cca8-4cee-8a8a-5c30066bb150" providerId="ADAL" clId="{86486C8A-2232-40B5-A8C7-A908E85B53FF}"/>
    <pc:docChg chg="undo custSel mod addSld delSld modSld sldOrd">
      <pc:chgData name="Roche, Colter" userId="87d2d5a3-cca8-4cee-8a8a-5c30066bb150" providerId="ADAL" clId="{86486C8A-2232-40B5-A8C7-A908E85B53FF}" dt="2021-02-17T17:02:54.809" v="8947" actId="20577"/>
      <pc:docMkLst>
        <pc:docMk/>
      </pc:docMkLst>
      <pc:sldChg chg="addSp modSp mod setBg setClrOvrMap">
        <pc:chgData name="Roche, Colter" userId="87d2d5a3-cca8-4cee-8a8a-5c30066bb150" providerId="ADAL" clId="{86486C8A-2232-40B5-A8C7-A908E85B53FF}" dt="2021-02-10T16:25:57.905" v="3079" actId="26606"/>
        <pc:sldMkLst>
          <pc:docMk/>
          <pc:sldMk cId="3911126821" sldId="256"/>
        </pc:sldMkLst>
        <pc:spChg chg="mod">
          <ac:chgData name="Roche, Colter" userId="87d2d5a3-cca8-4cee-8a8a-5c30066bb150" providerId="ADAL" clId="{86486C8A-2232-40B5-A8C7-A908E85B53FF}" dt="2021-02-10T16:25:57.905" v="3079" actId="26606"/>
          <ac:spMkLst>
            <pc:docMk/>
            <pc:sldMk cId="3911126821" sldId="256"/>
            <ac:spMk id="2" creationId="{2BF59F0B-2137-4525-ABE6-6E39FF943836}"/>
          </ac:spMkLst>
        </pc:spChg>
        <pc:spChg chg="mod">
          <ac:chgData name="Roche, Colter" userId="87d2d5a3-cca8-4cee-8a8a-5c30066bb150" providerId="ADAL" clId="{86486C8A-2232-40B5-A8C7-A908E85B53FF}" dt="2021-02-10T16:25:57.905" v="3079" actId="26606"/>
          <ac:spMkLst>
            <pc:docMk/>
            <pc:sldMk cId="3911126821" sldId="256"/>
            <ac:spMk id="3" creationId="{00596FFF-1452-4D1C-9F71-F20371118936}"/>
          </ac:spMkLst>
        </pc:spChg>
        <pc:spChg chg="add">
          <ac:chgData name="Roche, Colter" userId="87d2d5a3-cca8-4cee-8a8a-5c30066bb150" providerId="ADAL" clId="{86486C8A-2232-40B5-A8C7-A908E85B53FF}" dt="2021-02-10T16:25:57.905" v="3079" actId="26606"/>
          <ac:spMkLst>
            <pc:docMk/>
            <pc:sldMk cId="3911126821" sldId="256"/>
            <ac:spMk id="9" creationId="{E49CC64F-7275-4E33-961B-0C5CDC439875}"/>
          </ac:spMkLst>
        </pc:spChg>
        <pc:picChg chg="add">
          <ac:chgData name="Roche, Colter" userId="87d2d5a3-cca8-4cee-8a8a-5c30066bb150" providerId="ADAL" clId="{86486C8A-2232-40B5-A8C7-A908E85B53FF}" dt="2021-02-10T16:25:57.905" v="3079" actId="26606"/>
          <ac:picMkLst>
            <pc:docMk/>
            <pc:sldMk cId="3911126821" sldId="256"/>
            <ac:picMk id="5" creationId="{1EE47B87-E60D-48D9-A0A3-26DF291DA5C6}"/>
          </ac:picMkLst>
        </pc:picChg>
      </pc:sldChg>
      <pc:sldChg chg="addSp delSp modSp new mod setBg">
        <pc:chgData name="Roche, Colter" userId="87d2d5a3-cca8-4cee-8a8a-5c30066bb150" providerId="ADAL" clId="{86486C8A-2232-40B5-A8C7-A908E85B53FF}" dt="2021-02-10T16:26:07.985" v="3080" actId="26606"/>
        <pc:sldMkLst>
          <pc:docMk/>
          <pc:sldMk cId="1967617041" sldId="257"/>
        </pc:sldMkLst>
        <pc:spChg chg="mod">
          <ac:chgData name="Roche, Colter" userId="87d2d5a3-cca8-4cee-8a8a-5c30066bb150" providerId="ADAL" clId="{86486C8A-2232-40B5-A8C7-A908E85B53FF}" dt="2021-02-10T16:26:07.985" v="3080" actId="26606"/>
          <ac:spMkLst>
            <pc:docMk/>
            <pc:sldMk cId="1967617041" sldId="257"/>
            <ac:spMk id="2" creationId="{BD69B8DC-150E-49F8-B8BF-405AF7089A40}"/>
          </ac:spMkLst>
        </pc:spChg>
        <pc:spChg chg="del mod">
          <ac:chgData name="Roche, Colter" userId="87d2d5a3-cca8-4cee-8a8a-5c30066bb150" providerId="ADAL" clId="{86486C8A-2232-40B5-A8C7-A908E85B53FF}" dt="2021-02-10T16:26:07.985" v="3080" actId="26606"/>
          <ac:spMkLst>
            <pc:docMk/>
            <pc:sldMk cId="1967617041" sldId="257"/>
            <ac:spMk id="3" creationId="{F7F8931B-325B-46E3-8E98-ADC52A22C928}"/>
          </ac:spMkLst>
        </pc:spChg>
        <pc:spChg chg="add">
          <ac:chgData name="Roche, Colter" userId="87d2d5a3-cca8-4cee-8a8a-5c30066bb150" providerId="ADAL" clId="{86486C8A-2232-40B5-A8C7-A908E85B53FF}" dt="2021-02-10T16:26:07.985" v="3080" actId="26606"/>
          <ac:spMkLst>
            <pc:docMk/>
            <pc:sldMk cId="1967617041" sldId="257"/>
            <ac:spMk id="9" creationId="{68575C10-8187-4AC4-AD72-C754EAFD2867}"/>
          </ac:spMkLst>
        </pc:spChg>
        <pc:graphicFrameChg chg="add">
          <ac:chgData name="Roche, Colter" userId="87d2d5a3-cca8-4cee-8a8a-5c30066bb150" providerId="ADAL" clId="{86486C8A-2232-40B5-A8C7-A908E85B53FF}" dt="2021-02-10T16:26:07.985" v="3080" actId="26606"/>
          <ac:graphicFrameMkLst>
            <pc:docMk/>
            <pc:sldMk cId="1967617041" sldId="257"/>
            <ac:graphicFrameMk id="5" creationId="{74B1D536-34BE-479A-ADA2-EF9B203F4B11}"/>
          </ac:graphicFrameMkLst>
        </pc:graphicFrameChg>
        <pc:cxnChg chg="add">
          <ac:chgData name="Roche, Colter" userId="87d2d5a3-cca8-4cee-8a8a-5c30066bb150" providerId="ADAL" clId="{86486C8A-2232-40B5-A8C7-A908E85B53FF}" dt="2021-02-10T16:26:07.985" v="3080" actId="26606"/>
          <ac:cxnSpMkLst>
            <pc:docMk/>
            <pc:sldMk cId="1967617041" sldId="257"/>
            <ac:cxnSpMk id="11" creationId="{74E776C9-ED67-41B7-B3A3-4DF76EF3ACEE}"/>
          </ac:cxnSpMkLst>
        </pc:cxnChg>
      </pc:sldChg>
      <pc:sldChg chg="addSp modSp new mod setBg setClrOvrMap">
        <pc:chgData name="Roche, Colter" userId="87d2d5a3-cca8-4cee-8a8a-5c30066bb150" providerId="ADAL" clId="{86486C8A-2232-40B5-A8C7-A908E85B53FF}" dt="2021-02-10T16:26:17.198" v="3081" actId="26606"/>
        <pc:sldMkLst>
          <pc:docMk/>
          <pc:sldMk cId="2243936946" sldId="258"/>
        </pc:sldMkLst>
        <pc:spChg chg="mod">
          <ac:chgData name="Roche, Colter" userId="87d2d5a3-cca8-4cee-8a8a-5c30066bb150" providerId="ADAL" clId="{86486C8A-2232-40B5-A8C7-A908E85B53FF}" dt="2021-02-10T16:26:17.198" v="3081" actId="26606"/>
          <ac:spMkLst>
            <pc:docMk/>
            <pc:sldMk cId="2243936946" sldId="258"/>
            <ac:spMk id="2" creationId="{D2E99D53-6FB7-4CB4-A4FA-01F38EDD2053}"/>
          </ac:spMkLst>
        </pc:spChg>
        <pc:spChg chg="mod">
          <ac:chgData name="Roche, Colter" userId="87d2d5a3-cca8-4cee-8a8a-5c30066bb150" providerId="ADAL" clId="{86486C8A-2232-40B5-A8C7-A908E85B53FF}" dt="2021-02-10T16:26:17.198" v="3081" actId="26606"/>
          <ac:spMkLst>
            <pc:docMk/>
            <pc:sldMk cId="2243936946" sldId="258"/>
            <ac:spMk id="3" creationId="{C2B84BA4-B223-4047-B396-45787CE1AB7F}"/>
          </ac:spMkLst>
        </pc:spChg>
        <pc:spChg chg="add">
          <ac:chgData name="Roche, Colter" userId="87d2d5a3-cca8-4cee-8a8a-5c30066bb150" providerId="ADAL" clId="{86486C8A-2232-40B5-A8C7-A908E85B53FF}" dt="2021-02-10T16:26:17.198" v="3081" actId="26606"/>
          <ac:spMkLst>
            <pc:docMk/>
            <pc:sldMk cId="2243936946" sldId="258"/>
            <ac:spMk id="8" creationId="{AD21898E-86C0-4C8A-A76C-DF33E844C87A}"/>
          </ac:spMkLst>
        </pc:spChg>
        <pc:spChg chg="add">
          <ac:chgData name="Roche, Colter" userId="87d2d5a3-cca8-4cee-8a8a-5c30066bb150" providerId="ADAL" clId="{86486C8A-2232-40B5-A8C7-A908E85B53FF}" dt="2021-02-10T16:26:17.198" v="3081" actId="26606"/>
          <ac:spMkLst>
            <pc:docMk/>
            <pc:sldMk cId="2243936946" sldId="258"/>
            <ac:spMk id="10" creationId="{5C8F04BD-D093-45D0-B54C-50FDB308B4EE}"/>
          </ac:spMkLst>
        </pc:spChg>
      </pc:sldChg>
      <pc:sldChg chg="addSp modSp new mod setBg setClrOvrMap">
        <pc:chgData name="Roche, Colter" userId="87d2d5a3-cca8-4cee-8a8a-5c30066bb150" providerId="ADAL" clId="{86486C8A-2232-40B5-A8C7-A908E85B53FF}" dt="2021-02-10T16:29:09.697" v="3363" actId="20577"/>
        <pc:sldMkLst>
          <pc:docMk/>
          <pc:sldMk cId="3072793522" sldId="259"/>
        </pc:sldMkLst>
        <pc:spChg chg="mod">
          <ac:chgData name="Roche, Colter" userId="87d2d5a3-cca8-4cee-8a8a-5c30066bb150" providerId="ADAL" clId="{86486C8A-2232-40B5-A8C7-A908E85B53FF}" dt="2021-02-10T16:26:29.348" v="3082" actId="26606"/>
          <ac:spMkLst>
            <pc:docMk/>
            <pc:sldMk cId="3072793522" sldId="259"/>
            <ac:spMk id="2" creationId="{2952EA58-F632-4EB2-B7FF-552F5CEDFB67}"/>
          </ac:spMkLst>
        </pc:spChg>
        <pc:spChg chg="mod">
          <ac:chgData name="Roche, Colter" userId="87d2d5a3-cca8-4cee-8a8a-5c30066bb150" providerId="ADAL" clId="{86486C8A-2232-40B5-A8C7-A908E85B53FF}" dt="2021-02-10T16:29:09.697" v="3363" actId="20577"/>
          <ac:spMkLst>
            <pc:docMk/>
            <pc:sldMk cId="3072793522" sldId="259"/>
            <ac:spMk id="3" creationId="{FF5FBC03-AAF0-4F7C-A996-9D629FECB318}"/>
          </ac:spMkLst>
        </pc:spChg>
        <pc:spChg chg="add">
          <ac:chgData name="Roche, Colter" userId="87d2d5a3-cca8-4cee-8a8a-5c30066bb150" providerId="ADAL" clId="{86486C8A-2232-40B5-A8C7-A908E85B53FF}" dt="2021-02-10T16:26:29.348" v="3082" actId="26606"/>
          <ac:spMkLst>
            <pc:docMk/>
            <pc:sldMk cId="3072793522" sldId="259"/>
            <ac:spMk id="9" creationId="{CF62D2A7-8207-488C-9F46-316BA81A16C8}"/>
          </ac:spMkLst>
        </pc:spChg>
        <pc:spChg chg="add">
          <ac:chgData name="Roche, Colter" userId="87d2d5a3-cca8-4cee-8a8a-5c30066bb150" providerId="ADAL" clId="{86486C8A-2232-40B5-A8C7-A908E85B53FF}" dt="2021-02-10T16:26:29.348" v="3082" actId="26606"/>
          <ac:spMkLst>
            <pc:docMk/>
            <pc:sldMk cId="3072793522" sldId="259"/>
            <ac:spMk id="11" creationId="{52AC6D7F-F068-4E11-BB06-F601D89BB980}"/>
          </ac:spMkLst>
        </pc:spChg>
        <pc:picChg chg="add mod">
          <ac:chgData name="Roche, Colter" userId="87d2d5a3-cca8-4cee-8a8a-5c30066bb150" providerId="ADAL" clId="{86486C8A-2232-40B5-A8C7-A908E85B53FF}" dt="2021-02-10T16:26:29.348" v="3082" actId="26606"/>
          <ac:picMkLst>
            <pc:docMk/>
            <pc:sldMk cId="3072793522" sldId="259"/>
            <ac:picMk id="4" creationId="{D98C7BE1-ADDF-40C4-A930-6361717DE130}"/>
          </ac:picMkLst>
        </pc:picChg>
      </pc:sldChg>
      <pc:sldChg chg="addSp modSp new mod setBg setClrOvrMap">
        <pc:chgData name="Roche, Colter" userId="87d2d5a3-cca8-4cee-8a8a-5c30066bb150" providerId="ADAL" clId="{86486C8A-2232-40B5-A8C7-A908E85B53FF}" dt="2021-02-10T16:29:17.702" v="3364" actId="26606"/>
        <pc:sldMkLst>
          <pc:docMk/>
          <pc:sldMk cId="2434248405" sldId="260"/>
        </pc:sldMkLst>
        <pc:spChg chg="mod">
          <ac:chgData name="Roche, Colter" userId="87d2d5a3-cca8-4cee-8a8a-5c30066bb150" providerId="ADAL" clId="{86486C8A-2232-40B5-A8C7-A908E85B53FF}" dt="2021-02-10T16:29:17.702" v="3364" actId="26606"/>
          <ac:spMkLst>
            <pc:docMk/>
            <pc:sldMk cId="2434248405" sldId="260"/>
            <ac:spMk id="2" creationId="{B2DBACB9-31EA-4A78-AC11-C88D58CDC59F}"/>
          </ac:spMkLst>
        </pc:spChg>
        <pc:spChg chg="mod">
          <ac:chgData name="Roche, Colter" userId="87d2d5a3-cca8-4cee-8a8a-5c30066bb150" providerId="ADAL" clId="{86486C8A-2232-40B5-A8C7-A908E85B53FF}" dt="2021-02-10T16:29:17.702" v="3364" actId="26606"/>
          <ac:spMkLst>
            <pc:docMk/>
            <pc:sldMk cId="2434248405" sldId="260"/>
            <ac:spMk id="3" creationId="{B1EE0CBE-0A69-4C88-B8ED-34FDFE61B1A5}"/>
          </ac:spMkLst>
        </pc:spChg>
        <pc:spChg chg="add">
          <ac:chgData name="Roche, Colter" userId="87d2d5a3-cca8-4cee-8a8a-5c30066bb150" providerId="ADAL" clId="{86486C8A-2232-40B5-A8C7-A908E85B53FF}" dt="2021-02-10T16:29:17.702" v="3364" actId="26606"/>
          <ac:spMkLst>
            <pc:docMk/>
            <pc:sldMk cId="2434248405" sldId="260"/>
            <ac:spMk id="8" creationId="{DFF2AC85-FAA0-4844-813F-83C04D7382E2}"/>
          </ac:spMkLst>
        </pc:spChg>
        <pc:spChg chg="add">
          <ac:chgData name="Roche, Colter" userId="87d2d5a3-cca8-4cee-8a8a-5c30066bb150" providerId="ADAL" clId="{86486C8A-2232-40B5-A8C7-A908E85B53FF}" dt="2021-02-10T16:29:17.702" v="3364" actId="26606"/>
          <ac:spMkLst>
            <pc:docMk/>
            <pc:sldMk cId="2434248405" sldId="260"/>
            <ac:spMk id="10" creationId="{89CC0F1E-BAA2-47B1-8F83-7ECB9FD9E009}"/>
          </ac:spMkLst>
        </pc:spChg>
      </pc:sldChg>
      <pc:sldChg chg="addSp modSp new mod setBg setClrOvrMap">
        <pc:chgData name="Roche, Colter" userId="87d2d5a3-cca8-4cee-8a8a-5c30066bb150" providerId="ADAL" clId="{86486C8A-2232-40B5-A8C7-A908E85B53FF}" dt="2021-02-17T17:02:54.809" v="8947" actId="20577"/>
        <pc:sldMkLst>
          <pc:docMk/>
          <pc:sldMk cId="1518609835" sldId="261"/>
        </pc:sldMkLst>
        <pc:spChg chg="mod">
          <ac:chgData name="Roche, Colter" userId="87d2d5a3-cca8-4cee-8a8a-5c30066bb150" providerId="ADAL" clId="{86486C8A-2232-40B5-A8C7-A908E85B53FF}" dt="2021-02-10T16:29:40.445" v="3366" actId="26606"/>
          <ac:spMkLst>
            <pc:docMk/>
            <pc:sldMk cId="1518609835" sldId="261"/>
            <ac:spMk id="2" creationId="{D309E45F-EF5A-402D-950B-A042BAFA4393}"/>
          </ac:spMkLst>
        </pc:spChg>
        <pc:spChg chg="mod ord">
          <ac:chgData name="Roche, Colter" userId="87d2d5a3-cca8-4cee-8a8a-5c30066bb150" providerId="ADAL" clId="{86486C8A-2232-40B5-A8C7-A908E85B53FF}" dt="2021-02-17T17:02:54.809" v="8947" actId="20577"/>
          <ac:spMkLst>
            <pc:docMk/>
            <pc:sldMk cId="1518609835" sldId="261"/>
            <ac:spMk id="3" creationId="{2D933590-5ECE-489F-94EB-4B1A9FB5C6C2}"/>
          </ac:spMkLst>
        </pc:spChg>
        <pc:spChg chg="add">
          <ac:chgData name="Roche, Colter" userId="87d2d5a3-cca8-4cee-8a8a-5c30066bb150" providerId="ADAL" clId="{86486C8A-2232-40B5-A8C7-A908E85B53FF}" dt="2021-02-10T16:29:40.445" v="3366" actId="26606"/>
          <ac:spMkLst>
            <pc:docMk/>
            <pc:sldMk cId="1518609835" sldId="261"/>
            <ac:spMk id="9" creationId="{E0D60ECE-8986-45DC-B7FE-EC7699B466B8}"/>
          </ac:spMkLst>
        </pc:spChg>
        <pc:spChg chg="add">
          <ac:chgData name="Roche, Colter" userId="87d2d5a3-cca8-4cee-8a8a-5c30066bb150" providerId="ADAL" clId="{86486C8A-2232-40B5-A8C7-A908E85B53FF}" dt="2021-02-10T16:29:40.445" v="3366" actId="26606"/>
          <ac:spMkLst>
            <pc:docMk/>
            <pc:sldMk cId="1518609835" sldId="261"/>
            <ac:spMk id="11" creationId="{96964194-5878-40D2-8EC0-DDC58387FA56}"/>
          </ac:spMkLst>
        </pc:spChg>
        <pc:picChg chg="add mod">
          <ac:chgData name="Roche, Colter" userId="87d2d5a3-cca8-4cee-8a8a-5c30066bb150" providerId="ADAL" clId="{86486C8A-2232-40B5-A8C7-A908E85B53FF}" dt="2021-02-10T16:29:40.445" v="3366" actId="26606"/>
          <ac:picMkLst>
            <pc:docMk/>
            <pc:sldMk cId="1518609835" sldId="261"/>
            <ac:picMk id="4" creationId="{13A794BF-437D-4339-AA24-CB4AEB1B623B}"/>
          </ac:picMkLst>
        </pc:picChg>
      </pc:sldChg>
      <pc:sldChg chg="modSp new del mod">
        <pc:chgData name="Roche, Colter" userId="87d2d5a3-cca8-4cee-8a8a-5c30066bb150" providerId="ADAL" clId="{86486C8A-2232-40B5-A8C7-A908E85B53FF}" dt="2021-02-10T15:54:25.307" v="1605" actId="47"/>
        <pc:sldMkLst>
          <pc:docMk/>
          <pc:sldMk cId="4283726117" sldId="261"/>
        </pc:sldMkLst>
        <pc:spChg chg="mod">
          <ac:chgData name="Roche, Colter" userId="87d2d5a3-cca8-4cee-8a8a-5c30066bb150" providerId="ADAL" clId="{86486C8A-2232-40B5-A8C7-A908E85B53FF}" dt="2021-02-10T15:48:55.762" v="1490" actId="20577"/>
          <ac:spMkLst>
            <pc:docMk/>
            <pc:sldMk cId="4283726117" sldId="261"/>
            <ac:spMk id="2" creationId="{A9ACD1A9-E26F-46C1-849A-B027945C247C}"/>
          </ac:spMkLst>
        </pc:spChg>
        <pc:spChg chg="mod">
          <ac:chgData name="Roche, Colter" userId="87d2d5a3-cca8-4cee-8a8a-5c30066bb150" providerId="ADAL" clId="{86486C8A-2232-40B5-A8C7-A908E85B53FF}" dt="2021-02-10T15:50:35.649" v="1604" actId="15"/>
          <ac:spMkLst>
            <pc:docMk/>
            <pc:sldMk cId="4283726117" sldId="261"/>
            <ac:spMk id="3" creationId="{64C389D3-C814-49CD-BB96-E6898B0317BD}"/>
          </ac:spMkLst>
        </pc:spChg>
      </pc:sldChg>
      <pc:sldChg chg="addSp modSp new mod ord setBg setClrOvrMap">
        <pc:chgData name="Roche, Colter" userId="87d2d5a3-cca8-4cee-8a8a-5c30066bb150" providerId="ADAL" clId="{86486C8A-2232-40B5-A8C7-A908E85B53FF}" dt="2021-02-10T16:29:26.657" v="3365" actId="26606"/>
        <pc:sldMkLst>
          <pc:docMk/>
          <pc:sldMk cId="4181721687" sldId="262"/>
        </pc:sldMkLst>
        <pc:spChg chg="mod">
          <ac:chgData name="Roche, Colter" userId="87d2d5a3-cca8-4cee-8a8a-5c30066bb150" providerId="ADAL" clId="{86486C8A-2232-40B5-A8C7-A908E85B53FF}" dt="2021-02-10T16:29:26.657" v="3365" actId="26606"/>
          <ac:spMkLst>
            <pc:docMk/>
            <pc:sldMk cId="4181721687" sldId="262"/>
            <ac:spMk id="2" creationId="{82B2FFE3-BB64-4799-94A4-FBF621FFD0B3}"/>
          </ac:spMkLst>
        </pc:spChg>
        <pc:spChg chg="mod">
          <ac:chgData name="Roche, Colter" userId="87d2d5a3-cca8-4cee-8a8a-5c30066bb150" providerId="ADAL" clId="{86486C8A-2232-40B5-A8C7-A908E85B53FF}" dt="2021-02-10T16:29:26.657" v="3365" actId="26606"/>
          <ac:spMkLst>
            <pc:docMk/>
            <pc:sldMk cId="4181721687" sldId="262"/>
            <ac:spMk id="3" creationId="{90AD5C2F-1B0F-4E7D-859A-81620D8C8C1F}"/>
          </ac:spMkLst>
        </pc:spChg>
        <pc:spChg chg="add">
          <ac:chgData name="Roche, Colter" userId="87d2d5a3-cca8-4cee-8a8a-5c30066bb150" providerId="ADAL" clId="{86486C8A-2232-40B5-A8C7-A908E85B53FF}" dt="2021-02-10T16:29:26.657" v="3365" actId="26606"/>
          <ac:spMkLst>
            <pc:docMk/>
            <pc:sldMk cId="4181721687" sldId="262"/>
            <ac:spMk id="8" creationId="{DFF2AC85-FAA0-4844-813F-83C04D7382E2}"/>
          </ac:spMkLst>
        </pc:spChg>
        <pc:spChg chg="add">
          <ac:chgData name="Roche, Colter" userId="87d2d5a3-cca8-4cee-8a8a-5c30066bb150" providerId="ADAL" clId="{86486C8A-2232-40B5-A8C7-A908E85B53FF}" dt="2021-02-10T16:29:26.657" v="3365" actId="26606"/>
          <ac:spMkLst>
            <pc:docMk/>
            <pc:sldMk cId="4181721687" sldId="262"/>
            <ac:spMk id="10" creationId="{89CC0F1E-BAA2-47B1-8F83-7ECB9FD9E009}"/>
          </ac:spMkLst>
        </pc:spChg>
      </pc:sldChg>
      <pc:sldChg chg="modSp new del mod">
        <pc:chgData name="Roche, Colter" userId="87d2d5a3-cca8-4cee-8a8a-5c30066bb150" providerId="ADAL" clId="{86486C8A-2232-40B5-A8C7-A908E85B53FF}" dt="2021-02-10T15:54:25.307" v="1605" actId="47"/>
        <pc:sldMkLst>
          <pc:docMk/>
          <pc:sldMk cId="4204316669" sldId="262"/>
        </pc:sldMkLst>
        <pc:spChg chg="mod">
          <ac:chgData name="Roche, Colter" userId="87d2d5a3-cca8-4cee-8a8a-5c30066bb150" providerId="ADAL" clId="{86486C8A-2232-40B5-A8C7-A908E85B53FF}" dt="2021-02-10T15:49:10.924" v="1507" actId="20577"/>
          <ac:spMkLst>
            <pc:docMk/>
            <pc:sldMk cId="4204316669" sldId="262"/>
            <ac:spMk id="2" creationId="{912F0466-A3BB-4FD7-B29A-E1C6A67679E8}"/>
          </ac:spMkLst>
        </pc:spChg>
      </pc:sldChg>
      <pc:sldChg chg="addSp delSp modSp new mod setBg setClrOvrMap">
        <pc:chgData name="Roche, Colter" userId="87d2d5a3-cca8-4cee-8a8a-5c30066bb150" providerId="ADAL" clId="{86486C8A-2232-40B5-A8C7-A908E85B53FF}" dt="2021-02-17T16:41:28.112" v="8883" actId="26606"/>
        <pc:sldMkLst>
          <pc:docMk/>
          <pc:sldMk cId="3112332960" sldId="263"/>
        </pc:sldMkLst>
        <pc:spChg chg="mod">
          <ac:chgData name="Roche, Colter" userId="87d2d5a3-cca8-4cee-8a8a-5c30066bb150" providerId="ADAL" clId="{86486C8A-2232-40B5-A8C7-A908E85B53FF}" dt="2021-02-17T16:41:28.112" v="8883" actId="26606"/>
          <ac:spMkLst>
            <pc:docMk/>
            <pc:sldMk cId="3112332960" sldId="263"/>
            <ac:spMk id="2" creationId="{316D95C3-6C3C-4600-A58F-0FCC960E8B38}"/>
          </ac:spMkLst>
        </pc:spChg>
        <pc:spChg chg="mod">
          <ac:chgData name="Roche, Colter" userId="87d2d5a3-cca8-4cee-8a8a-5c30066bb150" providerId="ADAL" clId="{86486C8A-2232-40B5-A8C7-A908E85B53FF}" dt="2021-02-17T16:41:28.112" v="8883" actId="26606"/>
          <ac:spMkLst>
            <pc:docMk/>
            <pc:sldMk cId="3112332960" sldId="263"/>
            <ac:spMk id="3" creationId="{560A9CA7-C23D-403D-9124-F9091C5F4DF9}"/>
          </ac:spMkLst>
        </pc:spChg>
        <pc:spChg chg="add del">
          <ac:chgData name="Roche, Colter" userId="87d2d5a3-cca8-4cee-8a8a-5c30066bb150" providerId="ADAL" clId="{86486C8A-2232-40B5-A8C7-A908E85B53FF}" dt="2021-02-17T16:41:28.112" v="8883" actId="26606"/>
          <ac:spMkLst>
            <pc:docMk/>
            <pc:sldMk cId="3112332960" sldId="263"/>
            <ac:spMk id="8" creationId="{C7FA33FF-088D-4F16-95A2-2C64D353DEA8}"/>
          </ac:spMkLst>
        </pc:spChg>
        <pc:spChg chg="add del">
          <ac:chgData name="Roche, Colter" userId="87d2d5a3-cca8-4cee-8a8a-5c30066bb150" providerId="ADAL" clId="{86486C8A-2232-40B5-A8C7-A908E85B53FF}" dt="2021-02-17T16:41:28.112" v="8883" actId="26606"/>
          <ac:spMkLst>
            <pc:docMk/>
            <pc:sldMk cId="3112332960" sldId="263"/>
            <ac:spMk id="10" creationId="{A376EFB1-01CF-419F-ABF1-2AF02BBFCBD1}"/>
          </ac:spMkLst>
        </pc:spChg>
        <pc:spChg chg="add del">
          <ac:chgData name="Roche, Colter" userId="87d2d5a3-cca8-4cee-8a8a-5c30066bb150" providerId="ADAL" clId="{86486C8A-2232-40B5-A8C7-A908E85B53FF}" dt="2021-02-17T16:41:28.112" v="8883" actId="26606"/>
          <ac:spMkLst>
            <pc:docMk/>
            <pc:sldMk cId="3112332960" sldId="263"/>
            <ac:spMk id="12" creationId="{FF9DEA15-78BD-4750-AA18-B9F28A6D5AB8}"/>
          </ac:spMkLst>
        </pc:spChg>
        <pc:spChg chg="add del">
          <ac:chgData name="Roche, Colter" userId="87d2d5a3-cca8-4cee-8a8a-5c30066bb150" providerId="ADAL" clId="{86486C8A-2232-40B5-A8C7-A908E85B53FF}" dt="2021-02-17T16:41:28.104" v="8882" actId="26606"/>
          <ac:spMkLst>
            <pc:docMk/>
            <pc:sldMk cId="3112332960" sldId="263"/>
            <ac:spMk id="17" creationId="{C7FA33FF-088D-4F16-95A2-2C64D353DEA8}"/>
          </ac:spMkLst>
        </pc:spChg>
        <pc:spChg chg="add del">
          <ac:chgData name="Roche, Colter" userId="87d2d5a3-cca8-4cee-8a8a-5c30066bb150" providerId="ADAL" clId="{86486C8A-2232-40B5-A8C7-A908E85B53FF}" dt="2021-02-17T16:41:28.104" v="8882" actId="26606"/>
          <ac:spMkLst>
            <pc:docMk/>
            <pc:sldMk cId="3112332960" sldId="263"/>
            <ac:spMk id="19" creationId="{A376EFB1-01CF-419F-ABF1-2AF02BBFCBD1}"/>
          </ac:spMkLst>
        </pc:spChg>
        <pc:spChg chg="add del">
          <ac:chgData name="Roche, Colter" userId="87d2d5a3-cca8-4cee-8a8a-5c30066bb150" providerId="ADAL" clId="{86486C8A-2232-40B5-A8C7-A908E85B53FF}" dt="2021-02-17T16:41:28.104" v="8882" actId="26606"/>
          <ac:spMkLst>
            <pc:docMk/>
            <pc:sldMk cId="3112332960" sldId="263"/>
            <ac:spMk id="21" creationId="{FF9DEA15-78BD-4750-AA18-B9F28A6D5AB8}"/>
          </ac:spMkLst>
        </pc:spChg>
        <pc:spChg chg="add">
          <ac:chgData name="Roche, Colter" userId="87d2d5a3-cca8-4cee-8a8a-5c30066bb150" providerId="ADAL" clId="{86486C8A-2232-40B5-A8C7-A908E85B53FF}" dt="2021-02-17T16:41:28.112" v="8883" actId="26606"/>
          <ac:spMkLst>
            <pc:docMk/>
            <pc:sldMk cId="3112332960" sldId="263"/>
            <ac:spMk id="23" creationId="{7264F718-7FAC-4056-9FA9-A603EC682FE7}"/>
          </ac:spMkLst>
        </pc:spChg>
        <pc:spChg chg="add">
          <ac:chgData name="Roche, Colter" userId="87d2d5a3-cca8-4cee-8a8a-5c30066bb150" providerId="ADAL" clId="{86486C8A-2232-40B5-A8C7-A908E85B53FF}" dt="2021-02-17T16:41:28.112" v="8883" actId="26606"/>
          <ac:spMkLst>
            <pc:docMk/>
            <pc:sldMk cId="3112332960" sldId="263"/>
            <ac:spMk id="24" creationId="{F74639F7-E3C7-4165-A83E-6386A86BA1DA}"/>
          </ac:spMkLst>
        </pc:spChg>
        <pc:spChg chg="add">
          <ac:chgData name="Roche, Colter" userId="87d2d5a3-cca8-4cee-8a8a-5c30066bb150" providerId="ADAL" clId="{86486C8A-2232-40B5-A8C7-A908E85B53FF}" dt="2021-02-17T16:41:28.112" v="8883" actId="26606"/>
          <ac:spMkLst>
            <pc:docMk/>
            <pc:sldMk cId="3112332960" sldId="263"/>
            <ac:spMk id="25" creationId="{8B3AF0F1-707A-463E-B5EE-33C63A40CFC9}"/>
          </ac:spMkLst>
        </pc:spChg>
      </pc:sldChg>
      <pc:sldChg chg="modSp new del mod">
        <pc:chgData name="Roche, Colter" userId="87d2d5a3-cca8-4cee-8a8a-5c30066bb150" providerId="ADAL" clId="{86486C8A-2232-40B5-A8C7-A908E85B53FF}" dt="2021-02-10T15:54:25.307" v="1605" actId="47"/>
        <pc:sldMkLst>
          <pc:docMk/>
          <pc:sldMk cId="3711795121" sldId="263"/>
        </pc:sldMkLst>
        <pc:spChg chg="mod">
          <ac:chgData name="Roche, Colter" userId="87d2d5a3-cca8-4cee-8a8a-5c30066bb150" providerId="ADAL" clId="{86486C8A-2232-40B5-A8C7-A908E85B53FF}" dt="2021-02-10T15:49:19.792" v="1522" actId="20577"/>
          <ac:spMkLst>
            <pc:docMk/>
            <pc:sldMk cId="3711795121" sldId="263"/>
            <ac:spMk id="2" creationId="{7EFC1EFC-DFAB-4707-9739-B21DEBEB4413}"/>
          </ac:spMkLst>
        </pc:spChg>
      </pc:sldChg>
      <pc:sldChg chg="modSp new del mod">
        <pc:chgData name="Roche, Colter" userId="87d2d5a3-cca8-4cee-8a8a-5c30066bb150" providerId="ADAL" clId="{86486C8A-2232-40B5-A8C7-A908E85B53FF}" dt="2021-02-10T15:54:25.307" v="1605" actId="47"/>
        <pc:sldMkLst>
          <pc:docMk/>
          <pc:sldMk cId="1079630857" sldId="264"/>
        </pc:sldMkLst>
        <pc:spChg chg="mod">
          <ac:chgData name="Roche, Colter" userId="87d2d5a3-cca8-4cee-8a8a-5c30066bb150" providerId="ADAL" clId="{86486C8A-2232-40B5-A8C7-A908E85B53FF}" dt="2021-02-10T15:49:37.612" v="1545" actId="20577"/>
          <ac:spMkLst>
            <pc:docMk/>
            <pc:sldMk cId="1079630857" sldId="264"/>
            <ac:spMk id="2" creationId="{A390DD86-2FD0-43A2-9221-332D486B33AD}"/>
          </ac:spMkLst>
        </pc:spChg>
      </pc:sldChg>
      <pc:sldChg chg="addSp delSp modSp new mod setBg setClrOvrMap">
        <pc:chgData name="Roche, Colter" userId="87d2d5a3-cca8-4cee-8a8a-5c30066bb150" providerId="ADAL" clId="{86486C8A-2232-40B5-A8C7-A908E85B53FF}" dt="2021-02-17T16:41:45.798" v="8885" actId="26606"/>
        <pc:sldMkLst>
          <pc:docMk/>
          <pc:sldMk cId="1516379390" sldId="264"/>
        </pc:sldMkLst>
        <pc:spChg chg="mod">
          <ac:chgData name="Roche, Colter" userId="87d2d5a3-cca8-4cee-8a8a-5c30066bb150" providerId="ADAL" clId="{86486C8A-2232-40B5-A8C7-A908E85B53FF}" dt="2021-02-17T16:41:45.798" v="8885" actId="26606"/>
          <ac:spMkLst>
            <pc:docMk/>
            <pc:sldMk cId="1516379390" sldId="264"/>
            <ac:spMk id="2" creationId="{93EF923C-DBB9-4EA4-92AE-8BB3678E419C}"/>
          </ac:spMkLst>
        </pc:spChg>
        <pc:spChg chg="mod">
          <ac:chgData name="Roche, Colter" userId="87d2d5a3-cca8-4cee-8a8a-5c30066bb150" providerId="ADAL" clId="{86486C8A-2232-40B5-A8C7-A908E85B53FF}" dt="2021-02-17T16:41:45.798" v="8885" actId="26606"/>
          <ac:spMkLst>
            <pc:docMk/>
            <pc:sldMk cId="1516379390" sldId="264"/>
            <ac:spMk id="3" creationId="{9649B03C-56E3-4EA9-8648-AB2B06325BBD}"/>
          </ac:spMkLst>
        </pc:spChg>
        <pc:spChg chg="add del">
          <ac:chgData name="Roche, Colter" userId="87d2d5a3-cca8-4cee-8a8a-5c30066bb150" providerId="ADAL" clId="{86486C8A-2232-40B5-A8C7-A908E85B53FF}" dt="2021-02-17T16:41:45.798" v="8885" actId="26606"/>
          <ac:spMkLst>
            <pc:docMk/>
            <pc:sldMk cId="1516379390" sldId="264"/>
            <ac:spMk id="8" creationId="{7264F718-7FAC-4056-9FA9-A603EC682FE7}"/>
          </ac:spMkLst>
        </pc:spChg>
        <pc:spChg chg="add del">
          <ac:chgData name="Roche, Colter" userId="87d2d5a3-cca8-4cee-8a8a-5c30066bb150" providerId="ADAL" clId="{86486C8A-2232-40B5-A8C7-A908E85B53FF}" dt="2021-02-17T16:41:45.798" v="8885" actId="26606"/>
          <ac:spMkLst>
            <pc:docMk/>
            <pc:sldMk cId="1516379390" sldId="264"/>
            <ac:spMk id="10" creationId="{F74639F7-E3C7-4165-A83E-6386A86BA1DA}"/>
          </ac:spMkLst>
        </pc:spChg>
        <pc:spChg chg="add del">
          <ac:chgData name="Roche, Colter" userId="87d2d5a3-cca8-4cee-8a8a-5c30066bb150" providerId="ADAL" clId="{86486C8A-2232-40B5-A8C7-A908E85B53FF}" dt="2021-02-17T16:41:45.798" v="8885" actId="26606"/>
          <ac:spMkLst>
            <pc:docMk/>
            <pc:sldMk cId="1516379390" sldId="264"/>
            <ac:spMk id="12" creationId="{8B3AF0F1-707A-463E-B5EE-33C63A40CFC9}"/>
          </ac:spMkLst>
        </pc:spChg>
        <pc:spChg chg="add">
          <ac:chgData name="Roche, Colter" userId="87d2d5a3-cca8-4cee-8a8a-5c30066bb150" providerId="ADAL" clId="{86486C8A-2232-40B5-A8C7-A908E85B53FF}" dt="2021-02-17T16:41:45.798" v="8885" actId="26606"/>
          <ac:spMkLst>
            <pc:docMk/>
            <pc:sldMk cId="1516379390" sldId="264"/>
            <ac:spMk id="17" creationId="{C7FA33FF-088D-4F16-95A2-2C64D353DEA8}"/>
          </ac:spMkLst>
        </pc:spChg>
        <pc:spChg chg="add">
          <ac:chgData name="Roche, Colter" userId="87d2d5a3-cca8-4cee-8a8a-5c30066bb150" providerId="ADAL" clId="{86486C8A-2232-40B5-A8C7-A908E85B53FF}" dt="2021-02-17T16:41:45.798" v="8885" actId="26606"/>
          <ac:spMkLst>
            <pc:docMk/>
            <pc:sldMk cId="1516379390" sldId="264"/>
            <ac:spMk id="19" creationId="{A376EFB1-01CF-419F-ABF1-2AF02BBFCBD1}"/>
          </ac:spMkLst>
        </pc:spChg>
        <pc:spChg chg="add">
          <ac:chgData name="Roche, Colter" userId="87d2d5a3-cca8-4cee-8a8a-5c30066bb150" providerId="ADAL" clId="{86486C8A-2232-40B5-A8C7-A908E85B53FF}" dt="2021-02-17T16:41:45.798" v="8885" actId="26606"/>
          <ac:spMkLst>
            <pc:docMk/>
            <pc:sldMk cId="1516379390" sldId="264"/>
            <ac:spMk id="21" creationId="{FF9DEA15-78BD-4750-AA18-B9F28A6D5AB8}"/>
          </ac:spMkLst>
        </pc:spChg>
      </pc:sldChg>
      <pc:sldChg chg="modSp new del mod">
        <pc:chgData name="Roche, Colter" userId="87d2d5a3-cca8-4cee-8a8a-5c30066bb150" providerId="ADAL" clId="{86486C8A-2232-40B5-A8C7-A908E85B53FF}" dt="2021-02-10T15:54:25.307" v="1605" actId="47"/>
        <pc:sldMkLst>
          <pc:docMk/>
          <pc:sldMk cId="734583664" sldId="265"/>
        </pc:sldMkLst>
        <pc:spChg chg="mod">
          <ac:chgData name="Roche, Colter" userId="87d2d5a3-cca8-4cee-8a8a-5c30066bb150" providerId="ADAL" clId="{86486C8A-2232-40B5-A8C7-A908E85B53FF}" dt="2021-02-10T15:49:46.418" v="1552" actId="20577"/>
          <ac:spMkLst>
            <pc:docMk/>
            <pc:sldMk cId="734583664" sldId="265"/>
            <ac:spMk id="2" creationId="{0CC1B425-D8A5-4D01-B6D5-86BCAE7E885B}"/>
          </ac:spMkLst>
        </pc:spChg>
      </pc:sldChg>
      <pc:sldChg chg="addSp delSp modSp new mod setBg setClrOvrMap">
        <pc:chgData name="Roche, Colter" userId="87d2d5a3-cca8-4cee-8a8a-5c30066bb150" providerId="ADAL" clId="{86486C8A-2232-40B5-A8C7-A908E85B53FF}" dt="2021-02-17T16:41:58.409" v="8888" actId="26606"/>
        <pc:sldMkLst>
          <pc:docMk/>
          <pc:sldMk cId="1744486176" sldId="265"/>
        </pc:sldMkLst>
        <pc:spChg chg="mod">
          <ac:chgData name="Roche, Colter" userId="87d2d5a3-cca8-4cee-8a8a-5c30066bb150" providerId="ADAL" clId="{86486C8A-2232-40B5-A8C7-A908E85B53FF}" dt="2021-02-17T16:41:58.409" v="8888" actId="26606"/>
          <ac:spMkLst>
            <pc:docMk/>
            <pc:sldMk cId="1744486176" sldId="265"/>
            <ac:spMk id="2" creationId="{3468DFC9-11CD-4839-B786-9988BF791492}"/>
          </ac:spMkLst>
        </pc:spChg>
        <pc:spChg chg="mod ord">
          <ac:chgData name="Roche, Colter" userId="87d2d5a3-cca8-4cee-8a8a-5c30066bb150" providerId="ADAL" clId="{86486C8A-2232-40B5-A8C7-A908E85B53FF}" dt="2021-02-17T16:41:58.409" v="8888" actId="26606"/>
          <ac:spMkLst>
            <pc:docMk/>
            <pc:sldMk cId="1744486176" sldId="265"/>
            <ac:spMk id="3" creationId="{E999727B-EFE5-4E4F-8DE4-628A12271DD0}"/>
          </ac:spMkLst>
        </pc:spChg>
        <pc:spChg chg="add del">
          <ac:chgData name="Roche, Colter" userId="87d2d5a3-cca8-4cee-8a8a-5c30066bb150" providerId="ADAL" clId="{86486C8A-2232-40B5-A8C7-A908E85B53FF}" dt="2021-02-17T16:41:58.401" v="8887" actId="26606"/>
          <ac:spMkLst>
            <pc:docMk/>
            <pc:sldMk cId="1744486176" sldId="265"/>
            <ac:spMk id="9" creationId="{56C20283-73E0-40EC-8AD8-057F581F64C2}"/>
          </ac:spMkLst>
        </pc:spChg>
        <pc:spChg chg="add del">
          <ac:chgData name="Roche, Colter" userId="87d2d5a3-cca8-4cee-8a8a-5c30066bb150" providerId="ADAL" clId="{86486C8A-2232-40B5-A8C7-A908E85B53FF}" dt="2021-02-17T16:41:58.401" v="8887" actId="26606"/>
          <ac:spMkLst>
            <pc:docMk/>
            <pc:sldMk cId="1744486176" sldId="265"/>
            <ac:spMk id="11" creationId="{3FCC729B-E528-40C3-82D3-BA4375575E87}"/>
          </ac:spMkLst>
        </pc:spChg>
        <pc:spChg chg="add del">
          <ac:chgData name="Roche, Colter" userId="87d2d5a3-cca8-4cee-8a8a-5c30066bb150" providerId="ADAL" clId="{86486C8A-2232-40B5-A8C7-A908E85B53FF}" dt="2021-02-17T16:41:58.401" v="8887" actId="26606"/>
          <ac:spMkLst>
            <pc:docMk/>
            <pc:sldMk cId="1744486176" sldId="265"/>
            <ac:spMk id="13" creationId="{58F1FB8D-1842-4A04-998D-6CF047AB2790}"/>
          </ac:spMkLst>
        </pc:spChg>
        <pc:spChg chg="add">
          <ac:chgData name="Roche, Colter" userId="87d2d5a3-cca8-4cee-8a8a-5c30066bb150" providerId="ADAL" clId="{86486C8A-2232-40B5-A8C7-A908E85B53FF}" dt="2021-02-17T16:41:58.409" v="8888" actId="26606"/>
          <ac:spMkLst>
            <pc:docMk/>
            <pc:sldMk cId="1744486176" sldId="265"/>
            <ac:spMk id="15" creationId="{C7FA33FF-088D-4F16-95A2-2C64D353DEA8}"/>
          </ac:spMkLst>
        </pc:spChg>
        <pc:spChg chg="add">
          <ac:chgData name="Roche, Colter" userId="87d2d5a3-cca8-4cee-8a8a-5c30066bb150" providerId="ADAL" clId="{86486C8A-2232-40B5-A8C7-A908E85B53FF}" dt="2021-02-17T16:41:58.409" v="8888" actId="26606"/>
          <ac:spMkLst>
            <pc:docMk/>
            <pc:sldMk cId="1744486176" sldId="265"/>
            <ac:spMk id="16" creationId="{A376EFB1-01CF-419F-ABF1-2AF02BBFCBD1}"/>
          </ac:spMkLst>
        </pc:spChg>
        <pc:spChg chg="add">
          <ac:chgData name="Roche, Colter" userId="87d2d5a3-cca8-4cee-8a8a-5c30066bb150" providerId="ADAL" clId="{86486C8A-2232-40B5-A8C7-A908E85B53FF}" dt="2021-02-17T16:41:58.409" v="8888" actId="26606"/>
          <ac:spMkLst>
            <pc:docMk/>
            <pc:sldMk cId="1744486176" sldId="265"/>
            <ac:spMk id="17" creationId="{FF9DEA15-78BD-4750-AA18-B9F28A6D5AB8}"/>
          </ac:spMkLst>
        </pc:spChg>
        <pc:picChg chg="add mod">
          <ac:chgData name="Roche, Colter" userId="87d2d5a3-cca8-4cee-8a8a-5c30066bb150" providerId="ADAL" clId="{86486C8A-2232-40B5-A8C7-A908E85B53FF}" dt="2021-02-17T16:41:58.409" v="8888" actId="26606"/>
          <ac:picMkLst>
            <pc:docMk/>
            <pc:sldMk cId="1744486176" sldId="265"/>
            <ac:picMk id="4" creationId="{B022A4CC-B3DB-43B7-B0C8-C2C216BF1293}"/>
          </ac:picMkLst>
        </pc:picChg>
      </pc:sldChg>
      <pc:sldChg chg="addSp delSp modSp new mod setBg setClrOvrMap">
        <pc:chgData name="Roche, Colter" userId="87d2d5a3-cca8-4cee-8a8a-5c30066bb150" providerId="ADAL" clId="{86486C8A-2232-40B5-A8C7-A908E85B53FF}" dt="2021-02-17T16:42:10.645" v="8891" actId="26606"/>
        <pc:sldMkLst>
          <pc:docMk/>
          <pc:sldMk cId="2370911174" sldId="266"/>
        </pc:sldMkLst>
        <pc:spChg chg="mod">
          <ac:chgData name="Roche, Colter" userId="87d2d5a3-cca8-4cee-8a8a-5c30066bb150" providerId="ADAL" clId="{86486C8A-2232-40B5-A8C7-A908E85B53FF}" dt="2021-02-17T16:42:10.645" v="8891" actId="26606"/>
          <ac:spMkLst>
            <pc:docMk/>
            <pc:sldMk cId="2370911174" sldId="266"/>
            <ac:spMk id="2" creationId="{0CF12EAA-DB86-4464-9B63-EB73E45FB55A}"/>
          </ac:spMkLst>
        </pc:spChg>
        <pc:spChg chg="mod">
          <ac:chgData name="Roche, Colter" userId="87d2d5a3-cca8-4cee-8a8a-5c30066bb150" providerId="ADAL" clId="{86486C8A-2232-40B5-A8C7-A908E85B53FF}" dt="2021-02-17T16:42:10.645" v="8891" actId="26606"/>
          <ac:spMkLst>
            <pc:docMk/>
            <pc:sldMk cId="2370911174" sldId="266"/>
            <ac:spMk id="3" creationId="{BA451772-202B-4809-A7BB-2A4926939D57}"/>
          </ac:spMkLst>
        </pc:spChg>
        <pc:spChg chg="add del">
          <ac:chgData name="Roche, Colter" userId="87d2d5a3-cca8-4cee-8a8a-5c30066bb150" providerId="ADAL" clId="{86486C8A-2232-40B5-A8C7-A908E85B53FF}" dt="2021-02-17T16:42:10.638" v="8890" actId="26606"/>
          <ac:spMkLst>
            <pc:docMk/>
            <pc:sldMk cId="2370911174" sldId="266"/>
            <ac:spMk id="8" creationId="{7264F718-7FAC-4056-9FA9-A603EC682FE7}"/>
          </ac:spMkLst>
        </pc:spChg>
        <pc:spChg chg="add del">
          <ac:chgData name="Roche, Colter" userId="87d2d5a3-cca8-4cee-8a8a-5c30066bb150" providerId="ADAL" clId="{86486C8A-2232-40B5-A8C7-A908E85B53FF}" dt="2021-02-17T16:42:10.638" v="8890" actId="26606"/>
          <ac:spMkLst>
            <pc:docMk/>
            <pc:sldMk cId="2370911174" sldId="266"/>
            <ac:spMk id="10" creationId="{F74639F7-E3C7-4165-A83E-6386A86BA1DA}"/>
          </ac:spMkLst>
        </pc:spChg>
        <pc:spChg chg="add del">
          <ac:chgData name="Roche, Colter" userId="87d2d5a3-cca8-4cee-8a8a-5c30066bb150" providerId="ADAL" clId="{86486C8A-2232-40B5-A8C7-A908E85B53FF}" dt="2021-02-17T16:42:10.638" v="8890" actId="26606"/>
          <ac:spMkLst>
            <pc:docMk/>
            <pc:sldMk cId="2370911174" sldId="266"/>
            <ac:spMk id="12" creationId="{8B3AF0F1-707A-463E-B5EE-33C63A40CFC9}"/>
          </ac:spMkLst>
        </pc:spChg>
        <pc:spChg chg="add">
          <ac:chgData name="Roche, Colter" userId="87d2d5a3-cca8-4cee-8a8a-5c30066bb150" providerId="ADAL" clId="{86486C8A-2232-40B5-A8C7-A908E85B53FF}" dt="2021-02-17T16:42:10.645" v="8891" actId="26606"/>
          <ac:spMkLst>
            <pc:docMk/>
            <pc:sldMk cId="2370911174" sldId="266"/>
            <ac:spMk id="14" creationId="{EA67B5B4-3A24-436E-B663-1B2EBFF8A0CD}"/>
          </ac:spMkLst>
        </pc:spChg>
        <pc:spChg chg="add">
          <ac:chgData name="Roche, Colter" userId="87d2d5a3-cca8-4cee-8a8a-5c30066bb150" providerId="ADAL" clId="{86486C8A-2232-40B5-A8C7-A908E85B53FF}" dt="2021-02-17T16:42:10.645" v="8891" actId="26606"/>
          <ac:spMkLst>
            <pc:docMk/>
            <pc:sldMk cId="2370911174" sldId="266"/>
            <ac:spMk id="15" creationId="{987FDF89-C993-41F4-A1B8-DBAFF16008A9}"/>
          </ac:spMkLst>
        </pc:spChg>
        <pc:spChg chg="add">
          <ac:chgData name="Roche, Colter" userId="87d2d5a3-cca8-4cee-8a8a-5c30066bb150" providerId="ADAL" clId="{86486C8A-2232-40B5-A8C7-A908E85B53FF}" dt="2021-02-17T16:42:10.645" v="8891" actId="26606"/>
          <ac:spMkLst>
            <pc:docMk/>
            <pc:sldMk cId="2370911174" sldId="266"/>
            <ac:spMk id="16" creationId="{D1D7179B-FF7C-482F-B3D9-2BE9ED1139F9}"/>
          </ac:spMkLst>
        </pc:spChg>
      </pc:sldChg>
      <pc:sldChg chg="addSp modSp new mod setBg setClrOvrMap">
        <pc:chgData name="Roche, Colter" userId="87d2d5a3-cca8-4cee-8a8a-5c30066bb150" providerId="ADAL" clId="{86486C8A-2232-40B5-A8C7-A908E85B53FF}" dt="2021-02-17T16:42:23.180" v="8893" actId="26606"/>
        <pc:sldMkLst>
          <pc:docMk/>
          <pc:sldMk cId="3939234480" sldId="267"/>
        </pc:sldMkLst>
        <pc:spChg chg="mod">
          <ac:chgData name="Roche, Colter" userId="87d2d5a3-cca8-4cee-8a8a-5c30066bb150" providerId="ADAL" clId="{86486C8A-2232-40B5-A8C7-A908E85B53FF}" dt="2021-02-17T16:42:23.180" v="8893" actId="26606"/>
          <ac:spMkLst>
            <pc:docMk/>
            <pc:sldMk cId="3939234480" sldId="267"/>
            <ac:spMk id="2" creationId="{493C8A82-55E9-493A-A982-256818CF99CA}"/>
          </ac:spMkLst>
        </pc:spChg>
        <pc:spChg chg="mod">
          <ac:chgData name="Roche, Colter" userId="87d2d5a3-cca8-4cee-8a8a-5c30066bb150" providerId="ADAL" clId="{86486C8A-2232-40B5-A8C7-A908E85B53FF}" dt="2021-02-17T16:42:23.180" v="8893" actId="26606"/>
          <ac:spMkLst>
            <pc:docMk/>
            <pc:sldMk cId="3939234480" sldId="267"/>
            <ac:spMk id="3" creationId="{F6E266FC-07AB-4442-9754-CC99CA92FEE7}"/>
          </ac:spMkLst>
        </pc:spChg>
        <pc:spChg chg="add">
          <ac:chgData name="Roche, Colter" userId="87d2d5a3-cca8-4cee-8a8a-5c30066bb150" providerId="ADAL" clId="{86486C8A-2232-40B5-A8C7-A908E85B53FF}" dt="2021-02-17T16:42:23.180" v="8893" actId="26606"/>
          <ac:spMkLst>
            <pc:docMk/>
            <pc:sldMk cId="3939234480" sldId="267"/>
            <ac:spMk id="9" creationId="{C7FA33FF-088D-4F16-95A2-2C64D353DEA8}"/>
          </ac:spMkLst>
        </pc:spChg>
        <pc:spChg chg="add">
          <ac:chgData name="Roche, Colter" userId="87d2d5a3-cca8-4cee-8a8a-5c30066bb150" providerId="ADAL" clId="{86486C8A-2232-40B5-A8C7-A908E85B53FF}" dt="2021-02-17T16:42:23.180" v="8893" actId="26606"/>
          <ac:spMkLst>
            <pc:docMk/>
            <pc:sldMk cId="3939234480" sldId="267"/>
            <ac:spMk id="11" creationId="{A376EFB1-01CF-419F-ABF1-2AF02BBFCBD1}"/>
          </ac:spMkLst>
        </pc:spChg>
        <pc:spChg chg="add">
          <ac:chgData name="Roche, Colter" userId="87d2d5a3-cca8-4cee-8a8a-5c30066bb150" providerId="ADAL" clId="{86486C8A-2232-40B5-A8C7-A908E85B53FF}" dt="2021-02-17T16:42:23.180" v="8893" actId="26606"/>
          <ac:spMkLst>
            <pc:docMk/>
            <pc:sldMk cId="3939234480" sldId="267"/>
            <ac:spMk id="13" creationId="{FF9DEA15-78BD-4750-AA18-B9F28A6D5AB8}"/>
          </ac:spMkLst>
        </pc:spChg>
        <pc:picChg chg="add mod">
          <ac:chgData name="Roche, Colter" userId="87d2d5a3-cca8-4cee-8a8a-5c30066bb150" providerId="ADAL" clId="{86486C8A-2232-40B5-A8C7-A908E85B53FF}" dt="2021-02-17T16:42:23.180" v="8893" actId="26606"/>
          <ac:picMkLst>
            <pc:docMk/>
            <pc:sldMk cId="3939234480" sldId="267"/>
            <ac:picMk id="4" creationId="{293CCF31-E3A3-4324-A677-09892A123F1F}"/>
          </ac:picMkLst>
        </pc:picChg>
      </pc:sldChg>
      <pc:sldChg chg="addSp modSp new mod setBg setClrOvrMap">
        <pc:chgData name="Roche, Colter" userId="87d2d5a3-cca8-4cee-8a8a-5c30066bb150" providerId="ADAL" clId="{86486C8A-2232-40B5-A8C7-A908E85B53FF}" dt="2021-02-17T16:42:14.429" v="8892" actId="26606"/>
        <pc:sldMkLst>
          <pc:docMk/>
          <pc:sldMk cId="1738334707" sldId="268"/>
        </pc:sldMkLst>
        <pc:spChg chg="mod">
          <ac:chgData name="Roche, Colter" userId="87d2d5a3-cca8-4cee-8a8a-5c30066bb150" providerId="ADAL" clId="{86486C8A-2232-40B5-A8C7-A908E85B53FF}" dt="2021-02-17T16:42:14.429" v="8892" actId="26606"/>
          <ac:spMkLst>
            <pc:docMk/>
            <pc:sldMk cId="1738334707" sldId="268"/>
            <ac:spMk id="2" creationId="{C45BB362-48C6-40CA-9463-109D36F60089}"/>
          </ac:spMkLst>
        </pc:spChg>
        <pc:spChg chg="mod">
          <ac:chgData name="Roche, Colter" userId="87d2d5a3-cca8-4cee-8a8a-5c30066bb150" providerId="ADAL" clId="{86486C8A-2232-40B5-A8C7-A908E85B53FF}" dt="2021-02-17T16:42:14.429" v="8892" actId="26606"/>
          <ac:spMkLst>
            <pc:docMk/>
            <pc:sldMk cId="1738334707" sldId="268"/>
            <ac:spMk id="3" creationId="{7CA8775B-A0EF-49B9-B163-EEFE6FECC92F}"/>
          </ac:spMkLst>
        </pc:spChg>
        <pc:spChg chg="add">
          <ac:chgData name="Roche, Colter" userId="87d2d5a3-cca8-4cee-8a8a-5c30066bb150" providerId="ADAL" clId="{86486C8A-2232-40B5-A8C7-A908E85B53FF}" dt="2021-02-17T16:42:14.429" v="8892" actId="26606"/>
          <ac:spMkLst>
            <pc:docMk/>
            <pc:sldMk cId="1738334707" sldId="268"/>
            <ac:spMk id="8" creationId="{EA67B5B4-3A24-436E-B663-1B2EBFF8A0CD}"/>
          </ac:spMkLst>
        </pc:spChg>
        <pc:spChg chg="add">
          <ac:chgData name="Roche, Colter" userId="87d2d5a3-cca8-4cee-8a8a-5c30066bb150" providerId="ADAL" clId="{86486C8A-2232-40B5-A8C7-A908E85B53FF}" dt="2021-02-17T16:42:14.429" v="8892" actId="26606"/>
          <ac:spMkLst>
            <pc:docMk/>
            <pc:sldMk cId="1738334707" sldId="268"/>
            <ac:spMk id="10" creationId="{987FDF89-C993-41F4-A1B8-DBAFF16008A9}"/>
          </ac:spMkLst>
        </pc:spChg>
        <pc:spChg chg="add">
          <ac:chgData name="Roche, Colter" userId="87d2d5a3-cca8-4cee-8a8a-5c30066bb150" providerId="ADAL" clId="{86486C8A-2232-40B5-A8C7-A908E85B53FF}" dt="2021-02-17T16:42:14.429" v="8892" actId="26606"/>
          <ac:spMkLst>
            <pc:docMk/>
            <pc:sldMk cId="1738334707" sldId="268"/>
            <ac:spMk id="12" creationId="{D1D7179B-FF7C-482F-B3D9-2BE9ED1139F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40B81A9-9674-45C5-A662-91B83AD9FC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DF177CD-B5B5-43BD-8C70-C131318BDB32}">
      <dgm:prSet/>
      <dgm:spPr/>
      <dgm:t>
        <a:bodyPr/>
        <a:lstStyle/>
        <a:p>
          <a:r>
            <a:rPr lang="en-US"/>
            <a:t>Decentralized, self organizing networks of devices</a:t>
          </a:r>
        </a:p>
      </dgm:t>
    </dgm:pt>
    <dgm:pt modelId="{239747A1-1DA6-4EF2-A712-59AD677F9147}" type="parTrans" cxnId="{8D83AC4C-F414-4213-9EA0-7802F26AAD3C}">
      <dgm:prSet/>
      <dgm:spPr/>
      <dgm:t>
        <a:bodyPr/>
        <a:lstStyle/>
        <a:p>
          <a:endParaRPr lang="en-US"/>
        </a:p>
      </dgm:t>
    </dgm:pt>
    <dgm:pt modelId="{564FBA34-80DB-448E-B656-03274D34F5A4}" type="sibTrans" cxnId="{8D83AC4C-F414-4213-9EA0-7802F26AAD3C}">
      <dgm:prSet/>
      <dgm:spPr/>
      <dgm:t>
        <a:bodyPr/>
        <a:lstStyle/>
        <a:p>
          <a:endParaRPr lang="en-US"/>
        </a:p>
      </dgm:t>
    </dgm:pt>
    <dgm:pt modelId="{6799326C-E6C9-48A0-ABCC-CE6F60528673}">
      <dgm:prSet/>
      <dgm:spPr/>
      <dgm:t>
        <a:bodyPr/>
        <a:lstStyle/>
        <a:p>
          <a:r>
            <a:rPr lang="en-US"/>
            <a:t>Devices on the network serve as access point and router</a:t>
          </a:r>
        </a:p>
      </dgm:t>
    </dgm:pt>
    <dgm:pt modelId="{6AA9D221-9A8D-47D2-B40E-18088D65CFEB}" type="parTrans" cxnId="{3423C38B-C685-4DD5-9902-F3792B6814AD}">
      <dgm:prSet/>
      <dgm:spPr/>
      <dgm:t>
        <a:bodyPr/>
        <a:lstStyle/>
        <a:p>
          <a:endParaRPr lang="en-US"/>
        </a:p>
      </dgm:t>
    </dgm:pt>
    <dgm:pt modelId="{E16EEC7D-8120-420E-9B71-DABA21C0D793}" type="sibTrans" cxnId="{3423C38B-C685-4DD5-9902-F3792B6814AD}">
      <dgm:prSet/>
      <dgm:spPr/>
      <dgm:t>
        <a:bodyPr/>
        <a:lstStyle/>
        <a:p>
          <a:endParaRPr lang="en-US"/>
        </a:p>
      </dgm:t>
    </dgm:pt>
    <dgm:pt modelId="{DC665591-4B87-4589-9E23-33B38FE79C1D}">
      <dgm:prSet/>
      <dgm:spPr/>
      <dgm:t>
        <a:bodyPr/>
        <a:lstStyle/>
        <a:p>
          <a:r>
            <a:rPr lang="en-US"/>
            <a:t>Nodes can be added or removed at any time, and the network will adjust accordingly</a:t>
          </a:r>
        </a:p>
      </dgm:t>
    </dgm:pt>
    <dgm:pt modelId="{9ED050A4-A303-47B4-A7B0-FF57E791C3AB}" type="parTrans" cxnId="{9B5F0FF0-EF6A-4224-AF2A-DD3B7A61C9C9}">
      <dgm:prSet/>
      <dgm:spPr/>
      <dgm:t>
        <a:bodyPr/>
        <a:lstStyle/>
        <a:p>
          <a:endParaRPr lang="en-US"/>
        </a:p>
      </dgm:t>
    </dgm:pt>
    <dgm:pt modelId="{19B3EDD2-BC5D-40C3-8341-3463B32C78A6}" type="sibTrans" cxnId="{9B5F0FF0-EF6A-4224-AF2A-DD3B7A61C9C9}">
      <dgm:prSet/>
      <dgm:spPr/>
      <dgm:t>
        <a:bodyPr/>
        <a:lstStyle/>
        <a:p>
          <a:endParaRPr lang="en-US"/>
        </a:p>
      </dgm:t>
    </dgm:pt>
    <dgm:pt modelId="{098FF3BE-2B50-4465-A2EC-E29BF80EB219}" type="pres">
      <dgm:prSet presAssocID="{340B81A9-9674-45C5-A662-91B83AD9FC8C}" presName="root" presStyleCnt="0">
        <dgm:presLayoutVars>
          <dgm:dir/>
          <dgm:resizeHandles val="exact"/>
        </dgm:presLayoutVars>
      </dgm:prSet>
      <dgm:spPr/>
    </dgm:pt>
    <dgm:pt modelId="{A18FF46D-CACC-4AB8-8F06-6C4AF4605EA6}" type="pres">
      <dgm:prSet presAssocID="{FDF177CD-B5B5-43BD-8C70-C131318BDB32}" presName="compNode" presStyleCnt="0"/>
      <dgm:spPr/>
    </dgm:pt>
    <dgm:pt modelId="{2CB4456A-2E51-44E3-AD7B-A9C990C81FD7}" type="pres">
      <dgm:prSet presAssocID="{FDF177CD-B5B5-43BD-8C70-C131318BDB32}" presName="bgRect" presStyleLbl="bgShp" presStyleIdx="0" presStyleCnt="3"/>
      <dgm:spPr/>
    </dgm:pt>
    <dgm:pt modelId="{8467C68D-6804-4A2B-AA17-F6DA1455137C}" type="pres">
      <dgm:prSet presAssocID="{FDF177CD-B5B5-43BD-8C70-C131318BDB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5D9C2116-8F97-4501-B3BA-6978B6F761E4}" type="pres">
      <dgm:prSet presAssocID="{FDF177CD-B5B5-43BD-8C70-C131318BDB32}" presName="spaceRect" presStyleCnt="0"/>
      <dgm:spPr/>
    </dgm:pt>
    <dgm:pt modelId="{B4E30ABA-837B-45E5-B7A6-0FE47F542BEF}" type="pres">
      <dgm:prSet presAssocID="{FDF177CD-B5B5-43BD-8C70-C131318BDB32}" presName="parTx" presStyleLbl="revTx" presStyleIdx="0" presStyleCnt="3">
        <dgm:presLayoutVars>
          <dgm:chMax val="0"/>
          <dgm:chPref val="0"/>
        </dgm:presLayoutVars>
      </dgm:prSet>
      <dgm:spPr/>
    </dgm:pt>
    <dgm:pt modelId="{8723EC9A-3940-476C-A0A6-553880239CF0}" type="pres">
      <dgm:prSet presAssocID="{564FBA34-80DB-448E-B656-03274D34F5A4}" presName="sibTrans" presStyleCnt="0"/>
      <dgm:spPr/>
    </dgm:pt>
    <dgm:pt modelId="{6871FD6D-D70F-4D93-B252-18DC38AEBD4D}" type="pres">
      <dgm:prSet presAssocID="{6799326C-E6C9-48A0-ABCC-CE6F60528673}" presName="compNode" presStyleCnt="0"/>
      <dgm:spPr/>
    </dgm:pt>
    <dgm:pt modelId="{847B220B-C4C3-4947-9757-AA13D41C88A6}" type="pres">
      <dgm:prSet presAssocID="{6799326C-E6C9-48A0-ABCC-CE6F60528673}" presName="bgRect" presStyleLbl="bgShp" presStyleIdx="1" presStyleCnt="3"/>
      <dgm:spPr/>
    </dgm:pt>
    <dgm:pt modelId="{C50F99EC-5EB7-4689-9E4B-D07CE1DA4721}" type="pres">
      <dgm:prSet presAssocID="{6799326C-E6C9-48A0-ABCC-CE6F605286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C57D4914-3BAB-4C62-91CC-66BBB5255C4C}" type="pres">
      <dgm:prSet presAssocID="{6799326C-E6C9-48A0-ABCC-CE6F60528673}" presName="spaceRect" presStyleCnt="0"/>
      <dgm:spPr/>
    </dgm:pt>
    <dgm:pt modelId="{29DB71D6-9AAD-4114-A6B3-2B10135971C2}" type="pres">
      <dgm:prSet presAssocID="{6799326C-E6C9-48A0-ABCC-CE6F60528673}" presName="parTx" presStyleLbl="revTx" presStyleIdx="1" presStyleCnt="3">
        <dgm:presLayoutVars>
          <dgm:chMax val="0"/>
          <dgm:chPref val="0"/>
        </dgm:presLayoutVars>
      </dgm:prSet>
      <dgm:spPr/>
    </dgm:pt>
    <dgm:pt modelId="{B871B36A-D6C3-40D2-BDEF-0DB385CC6D39}" type="pres">
      <dgm:prSet presAssocID="{E16EEC7D-8120-420E-9B71-DABA21C0D793}" presName="sibTrans" presStyleCnt="0"/>
      <dgm:spPr/>
    </dgm:pt>
    <dgm:pt modelId="{D3AD4058-E73F-4513-9ED8-07C92FF15BC3}" type="pres">
      <dgm:prSet presAssocID="{DC665591-4B87-4589-9E23-33B38FE79C1D}" presName="compNode" presStyleCnt="0"/>
      <dgm:spPr/>
    </dgm:pt>
    <dgm:pt modelId="{18193079-3608-4D0F-A69E-5C7959ABDEC1}" type="pres">
      <dgm:prSet presAssocID="{DC665591-4B87-4589-9E23-33B38FE79C1D}" presName="bgRect" presStyleLbl="bgShp" presStyleIdx="2" presStyleCnt="3"/>
      <dgm:spPr/>
    </dgm:pt>
    <dgm:pt modelId="{6390932A-B8CA-478D-B13C-EC79D024A17D}" type="pres">
      <dgm:prSet presAssocID="{DC665591-4B87-4589-9E23-33B38FE79C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D69917B6-5B7C-4ADD-9339-D546C58D13AA}" type="pres">
      <dgm:prSet presAssocID="{DC665591-4B87-4589-9E23-33B38FE79C1D}" presName="spaceRect" presStyleCnt="0"/>
      <dgm:spPr/>
    </dgm:pt>
    <dgm:pt modelId="{9A425332-8BF8-432B-84AF-7AA6CA36499D}" type="pres">
      <dgm:prSet presAssocID="{DC665591-4B87-4589-9E23-33B38FE79C1D}" presName="parTx" presStyleLbl="revTx" presStyleIdx="2" presStyleCnt="3">
        <dgm:presLayoutVars>
          <dgm:chMax val="0"/>
          <dgm:chPref val="0"/>
        </dgm:presLayoutVars>
      </dgm:prSet>
      <dgm:spPr/>
    </dgm:pt>
  </dgm:ptLst>
  <dgm:cxnLst>
    <dgm:cxn modelId="{8D83AC4C-F414-4213-9EA0-7802F26AAD3C}" srcId="{340B81A9-9674-45C5-A662-91B83AD9FC8C}" destId="{FDF177CD-B5B5-43BD-8C70-C131318BDB32}" srcOrd="0" destOrd="0" parTransId="{239747A1-1DA6-4EF2-A712-59AD677F9147}" sibTransId="{564FBA34-80DB-448E-B656-03274D34F5A4}"/>
    <dgm:cxn modelId="{D686796D-11D0-44FE-9379-5638BC3FA32F}" type="presOf" srcId="{6799326C-E6C9-48A0-ABCC-CE6F60528673}" destId="{29DB71D6-9AAD-4114-A6B3-2B10135971C2}" srcOrd="0" destOrd="0" presId="urn:microsoft.com/office/officeart/2018/2/layout/IconVerticalSolidList"/>
    <dgm:cxn modelId="{C023BF71-71BF-4065-BEFD-17EDFBC757CC}" type="presOf" srcId="{DC665591-4B87-4589-9E23-33B38FE79C1D}" destId="{9A425332-8BF8-432B-84AF-7AA6CA36499D}" srcOrd="0" destOrd="0" presId="urn:microsoft.com/office/officeart/2018/2/layout/IconVerticalSolidList"/>
    <dgm:cxn modelId="{3423C38B-C685-4DD5-9902-F3792B6814AD}" srcId="{340B81A9-9674-45C5-A662-91B83AD9FC8C}" destId="{6799326C-E6C9-48A0-ABCC-CE6F60528673}" srcOrd="1" destOrd="0" parTransId="{6AA9D221-9A8D-47D2-B40E-18088D65CFEB}" sibTransId="{E16EEC7D-8120-420E-9B71-DABA21C0D793}"/>
    <dgm:cxn modelId="{5C41569A-87BB-4A86-9E87-DC444429C727}" type="presOf" srcId="{FDF177CD-B5B5-43BD-8C70-C131318BDB32}" destId="{B4E30ABA-837B-45E5-B7A6-0FE47F542BEF}" srcOrd="0" destOrd="0" presId="urn:microsoft.com/office/officeart/2018/2/layout/IconVerticalSolidList"/>
    <dgm:cxn modelId="{73F542E1-6E16-4319-AD64-B6ACB3EB3005}" type="presOf" srcId="{340B81A9-9674-45C5-A662-91B83AD9FC8C}" destId="{098FF3BE-2B50-4465-A2EC-E29BF80EB219}" srcOrd="0" destOrd="0" presId="urn:microsoft.com/office/officeart/2018/2/layout/IconVerticalSolidList"/>
    <dgm:cxn modelId="{9B5F0FF0-EF6A-4224-AF2A-DD3B7A61C9C9}" srcId="{340B81A9-9674-45C5-A662-91B83AD9FC8C}" destId="{DC665591-4B87-4589-9E23-33B38FE79C1D}" srcOrd="2" destOrd="0" parTransId="{9ED050A4-A303-47B4-A7B0-FF57E791C3AB}" sibTransId="{19B3EDD2-BC5D-40C3-8341-3463B32C78A6}"/>
    <dgm:cxn modelId="{61E4329E-EABF-4477-A9CC-0D88731AC33C}" type="presParOf" srcId="{098FF3BE-2B50-4465-A2EC-E29BF80EB219}" destId="{A18FF46D-CACC-4AB8-8F06-6C4AF4605EA6}" srcOrd="0" destOrd="0" presId="urn:microsoft.com/office/officeart/2018/2/layout/IconVerticalSolidList"/>
    <dgm:cxn modelId="{7AC7AC67-8F4D-4999-B805-FEAA59D8C9B0}" type="presParOf" srcId="{A18FF46D-CACC-4AB8-8F06-6C4AF4605EA6}" destId="{2CB4456A-2E51-44E3-AD7B-A9C990C81FD7}" srcOrd="0" destOrd="0" presId="urn:microsoft.com/office/officeart/2018/2/layout/IconVerticalSolidList"/>
    <dgm:cxn modelId="{95A951A4-215E-4847-9347-2F227BA76AA0}" type="presParOf" srcId="{A18FF46D-CACC-4AB8-8F06-6C4AF4605EA6}" destId="{8467C68D-6804-4A2B-AA17-F6DA1455137C}" srcOrd="1" destOrd="0" presId="urn:microsoft.com/office/officeart/2018/2/layout/IconVerticalSolidList"/>
    <dgm:cxn modelId="{1756A32A-EFCD-4C94-B783-F207CC66B12C}" type="presParOf" srcId="{A18FF46D-CACC-4AB8-8F06-6C4AF4605EA6}" destId="{5D9C2116-8F97-4501-B3BA-6978B6F761E4}" srcOrd="2" destOrd="0" presId="urn:microsoft.com/office/officeart/2018/2/layout/IconVerticalSolidList"/>
    <dgm:cxn modelId="{42CB01BD-A714-4EDC-BE74-B30566BF4FBA}" type="presParOf" srcId="{A18FF46D-CACC-4AB8-8F06-6C4AF4605EA6}" destId="{B4E30ABA-837B-45E5-B7A6-0FE47F542BEF}" srcOrd="3" destOrd="0" presId="urn:microsoft.com/office/officeart/2018/2/layout/IconVerticalSolidList"/>
    <dgm:cxn modelId="{B5CC6AC6-E647-4F15-A8B5-FADF99F00A1E}" type="presParOf" srcId="{098FF3BE-2B50-4465-A2EC-E29BF80EB219}" destId="{8723EC9A-3940-476C-A0A6-553880239CF0}" srcOrd="1" destOrd="0" presId="urn:microsoft.com/office/officeart/2018/2/layout/IconVerticalSolidList"/>
    <dgm:cxn modelId="{93B3D572-2D1A-4A30-A62F-C60FAF222AA9}" type="presParOf" srcId="{098FF3BE-2B50-4465-A2EC-E29BF80EB219}" destId="{6871FD6D-D70F-4D93-B252-18DC38AEBD4D}" srcOrd="2" destOrd="0" presId="urn:microsoft.com/office/officeart/2018/2/layout/IconVerticalSolidList"/>
    <dgm:cxn modelId="{D6C8A6A4-CE30-4E74-BFC6-9F80F1CC210E}" type="presParOf" srcId="{6871FD6D-D70F-4D93-B252-18DC38AEBD4D}" destId="{847B220B-C4C3-4947-9757-AA13D41C88A6}" srcOrd="0" destOrd="0" presId="urn:microsoft.com/office/officeart/2018/2/layout/IconVerticalSolidList"/>
    <dgm:cxn modelId="{585E3851-F4AC-4E91-8E4D-CFD5765BF978}" type="presParOf" srcId="{6871FD6D-D70F-4D93-B252-18DC38AEBD4D}" destId="{C50F99EC-5EB7-4689-9E4B-D07CE1DA4721}" srcOrd="1" destOrd="0" presId="urn:microsoft.com/office/officeart/2018/2/layout/IconVerticalSolidList"/>
    <dgm:cxn modelId="{E0EDDA4A-EB85-4AD1-9978-4AD02DF21644}" type="presParOf" srcId="{6871FD6D-D70F-4D93-B252-18DC38AEBD4D}" destId="{C57D4914-3BAB-4C62-91CC-66BBB5255C4C}" srcOrd="2" destOrd="0" presId="urn:microsoft.com/office/officeart/2018/2/layout/IconVerticalSolidList"/>
    <dgm:cxn modelId="{305058DF-4174-4C01-88A1-028A8B6FD7C5}" type="presParOf" srcId="{6871FD6D-D70F-4D93-B252-18DC38AEBD4D}" destId="{29DB71D6-9AAD-4114-A6B3-2B10135971C2}" srcOrd="3" destOrd="0" presId="urn:microsoft.com/office/officeart/2018/2/layout/IconVerticalSolidList"/>
    <dgm:cxn modelId="{5D13E815-BE7B-4CC4-9BE6-230546C2272F}" type="presParOf" srcId="{098FF3BE-2B50-4465-A2EC-E29BF80EB219}" destId="{B871B36A-D6C3-40D2-BDEF-0DB385CC6D39}" srcOrd="3" destOrd="0" presId="urn:microsoft.com/office/officeart/2018/2/layout/IconVerticalSolidList"/>
    <dgm:cxn modelId="{F3FF0A62-91C8-4968-9839-DF8A925B367F}" type="presParOf" srcId="{098FF3BE-2B50-4465-A2EC-E29BF80EB219}" destId="{D3AD4058-E73F-4513-9ED8-07C92FF15BC3}" srcOrd="4" destOrd="0" presId="urn:microsoft.com/office/officeart/2018/2/layout/IconVerticalSolidList"/>
    <dgm:cxn modelId="{3D72562B-A0EB-4629-AA9F-CCE5986D668A}" type="presParOf" srcId="{D3AD4058-E73F-4513-9ED8-07C92FF15BC3}" destId="{18193079-3608-4D0F-A69E-5C7959ABDEC1}" srcOrd="0" destOrd="0" presId="urn:microsoft.com/office/officeart/2018/2/layout/IconVerticalSolidList"/>
    <dgm:cxn modelId="{71096A3E-5519-44A6-9C86-665485797EF9}" type="presParOf" srcId="{D3AD4058-E73F-4513-9ED8-07C92FF15BC3}" destId="{6390932A-B8CA-478D-B13C-EC79D024A17D}" srcOrd="1" destOrd="0" presId="urn:microsoft.com/office/officeart/2018/2/layout/IconVerticalSolidList"/>
    <dgm:cxn modelId="{2D5F220F-A811-4131-9ED1-CC4512BE07F5}" type="presParOf" srcId="{D3AD4058-E73F-4513-9ED8-07C92FF15BC3}" destId="{D69917B6-5B7C-4ADD-9339-D546C58D13AA}" srcOrd="2" destOrd="0" presId="urn:microsoft.com/office/officeart/2018/2/layout/IconVerticalSolidList"/>
    <dgm:cxn modelId="{1935E9C5-5F90-404D-A6B0-6B587AC07333}" type="presParOf" srcId="{D3AD4058-E73F-4513-9ED8-07C92FF15BC3}" destId="{9A425332-8BF8-432B-84AF-7AA6CA3649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4456A-2E51-44E3-AD7B-A9C990C81FD7}">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7C68D-6804-4A2B-AA17-F6DA1455137C}">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E30ABA-837B-45E5-B7A6-0FE47F542BEF}">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066800">
            <a:lnSpc>
              <a:spcPct val="90000"/>
            </a:lnSpc>
            <a:spcBef>
              <a:spcPct val="0"/>
            </a:spcBef>
            <a:spcAft>
              <a:spcPct val="35000"/>
            </a:spcAft>
            <a:buNone/>
          </a:pPr>
          <a:r>
            <a:rPr lang="en-US" sz="2400" kern="1200"/>
            <a:t>Decentralized, self organizing networks of devices</a:t>
          </a:r>
        </a:p>
      </dsp:txBody>
      <dsp:txXfrm>
        <a:off x="1866111" y="690"/>
        <a:ext cx="4382288" cy="1615680"/>
      </dsp:txXfrm>
    </dsp:sp>
    <dsp:sp modelId="{847B220B-C4C3-4947-9757-AA13D41C88A6}">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0F99EC-5EB7-4689-9E4B-D07CE1DA4721}">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DB71D6-9AAD-4114-A6B3-2B10135971C2}">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066800">
            <a:lnSpc>
              <a:spcPct val="90000"/>
            </a:lnSpc>
            <a:spcBef>
              <a:spcPct val="0"/>
            </a:spcBef>
            <a:spcAft>
              <a:spcPct val="35000"/>
            </a:spcAft>
            <a:buNone/>
          </a:pPr>
          <a:r>
            <a:rPr lang="en-US" sz="2400" kern="1200"/>
            <a:t>Devices on the network serve as access point and router</a:t>
          </a:r>
        </a:p>
      </dsp:txBody>
      <dsp:txXfrm>
        <a:off x="1866111" y="2020291"/>
        <a:ext cx="4382288" cy="1615680"/>
      </dsp:txXfrm>
    </dsp:sp>
    <dsp:sp modelId="{18193079-3608-4D0F-A69E-5C7959ABDEC1}">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0932A-B8CA-478D-B13C-EC79D024A17D}">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425332-8BF8-432B-84AF-7AA6CA36499D}">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066800">
            <a:lnSpc>
              <a:spcPct val="90000"/>
            </a:lnSpc>
            <a:spcBef>
              <a:spcPct val="0"/>
            </a:spcBef>
            <a:spcAft>
              <a:spcPct val="35000"/>
            </a:spcAft>
            <a:buNone/>
          </a:pPr>
          <a:r>
            <a:rPr lang="en-US" sz="2400" kern="1200"/>
            <a:t>Nodes can be added or removed at any time, and the network will adjust accordingly</a:t>
          </a:r>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8A06-8403-4816-8965-92F8D3491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081EF9-3D4A-45EA-84B4-CE51D2210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452D77-F601-49FB-B1EE-2A2F5946284C}"/>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5" name="Footer Placeholder 4">
            <a:extLst>
              <a:ext uri="{FF2B5EF4-FFF2-40B4-BE49-F238E27FC236}">
                <a16:creationId xmlns:a16="http://schemas.microsoft.com/office/drawing/2014/main" id="{5BEBA5C5-A28E-4A62-B520-547A94B10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8C5A8-FA3A-42CC-A06B-4665DB8791E9}"/>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378170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DF8D-1585-47BA-81EA-30143C18D9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4207DC-2482-4811-91A2-023B45319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1EDC0-489E-4213-BBE1-D0F529F9CCA0}"/>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5" name="Footer Placeholder 4">
            <a:extLst>
              <a:ext uri="{FF2B5EF4-FFF2-40B4-BE49-F238E27FC236}">
                <a16:creationId xmlns:a16="http://schemas.microsoft.com/office/drawing/2014/main" id="{B5E7CB3E-E42F-4B6A-B375-C08CCAB29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A0A96-3183-448F-AA03-E309813A3C50}"/>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380792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B2172-4D27-4A7A-B70B-61320A9D78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9EF7D7-C8F9-46F3-8067-1BDA536EB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CA83D-8EA6-4FB4-AB46-479CD0F7823F}"/>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5" name="Footer Placeholder 4">
            <a:extLst>
              <a:ext uri="{FF2B5EF4-FFF2-40B4-BE49-F238E27FC236}">
                <a16:creationId xmlns:a16="http://schemas.microsoft.com/office/drawing/2014/main" id="{3A33A530-4784-40B5-8E66-3A45CE338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84542-64D6-4951-9EDB-29FF875D0C2A}"/>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316186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CF6B-094C-45D0-8E17-BA3EF25BD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33B3F-4887-4051-A52A-C028934909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AA141-564C-4051-8D94-CDD00B6F474F}"/>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5" name="Footer Placeholder 4">
            <a:extLst>
              <a:ext uri="{FF2B5EF4-FFF2-40B4-BE49-F238E27FC236}">
                <a16:creationId xmlns:a16="http://schemas.microsoft.com/office/drawing/2014/main" id="{123C3D44-F704-444B-B46C-33D21962A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AF9C0-575E-4686-8064-2B50C9A5A47B}"/>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75996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71F4-FD74-4FC9-B2BB-E3485CDED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316D90-9E03-4717-9D8E-FEE5230CC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C6A05B-9EAD-4ADA-B183-CF633329B285}"/>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5" name="Footer Placeholder 4">
            <a:extLst>
              <a:ext uri="{FF2B5EF4-FFF2-40B4-BE49-F238E27FC236}">
                <a16:creationId xmlns:a16="http://schemas.microsoft.com/office/drawing/2014/main" id="{9078DA24-A5C0-41D5-9633-2D7B652A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134D2-3FA8-47D0-A292-12FBDF896BA3}"/>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375348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8F63-614C-483D-919E-869F476EEB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AC655-140C-4609-951F-880CB836D0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D16C1-164E-41B5-BAC1-3ADC8070A8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A3F10C-EDC8-4409-B831-3C815D8C1685}"/>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6" name="Footer Placeholder 5">
            <a:extLst>
              <a:ext uri="{FF2B5EF4-FFF2-40B4-BE49-F238E27FC236}">
                <a16:creationId xmlns:a16="http://schemas.microsoft.com/office/drawing/2014/main" id="{7502ADDB-F49F-49E6-A777-3FD45DBE1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02555-D338-4E38-863E-0EB5E27061A1}"/>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417743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03DA-BF6E-4BAE-9684-D0C02550D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E6A12B-731F-4B90-8678-D9D44056B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BB0870-0A12-478D-B31E-8ACA2C75C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7CABDD-D6DB-4432-9889-1E42EB00E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5AD46D-EA88-463E-8FB1-887E36F5A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76C8C-B590-4D6B-B720-5124D3758DEC}"/>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8" name="Footer Placeholder 7">
            <a:extLst>
              <a:ext uri="{FF2B5EF4-FFF2-40B4-BE49-F238E27FC236}">
                <a16:creationId xmlns:a16="http://schemas.microsoft.com/office/drawing/2014/main" id="{C2198370-330E-494D-9600-44379A9C2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1DF040-4E96-4538-9F4F-81BE02D732D5}"/>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247474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8F8A-B328-4C57-A875-90A8A0AF5D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9275D7-C39C-4E49-B4B1-D0DB60FA95C9}"/>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4" name="Footer Placeholder 3">
            <a:extLst>
              <a:ext uri="{FF2B5EF4-FFF2-40B4-BE49-F238E27FC236}">
                <a16:creationId xmlns:a16="http://schemas.microsoft.com/office/drawing/2014/main" id="{3C0A9FEA-8433-4813-BABB-9DEF86AB3F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D5571A-9F4F-4B61-B3E1-E8FBF99767C0}"/>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1065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4FEF8-CD4A-47E5-AFD0-C0553A527B79}"/>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3" name="Footer Placeholder 2">
            <a:extLst>
              <a:ext uri="{FF2B5EF4-FFF2-40B4-BE49-F238E27FC236}">
                <a16:creationId xmlns:a16="http://schemas.microsoft.com/office/drawing/2014/main" id="{6C6DB697-2017-4708-9B80-F0AB17167C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270B7D-CA01-4E0A-8187-0B3EBD0A875C}"/>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396718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1449-8EB3-4DF0-BAF6-66F861044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094A6-89C2-47A3-B6E4-5C7323CC3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5558F7-8EE8-4416-AEAE-03354299A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15CF7-2193-49FD-94CE-0731F57F2896}"/>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6" name="Footer Placeholder 5">
            <a:extLst>
              <a:ext uri="{FF2B5EF4-FFF2-40B4-BE49-F238E27FC236}">
                <a16:creationId xmlns:a16="http://schemas.microsoft.com/office/drawing/2014/main" id="{791483EC-4BB0-4840-9E00-39330AF98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E1ED99-F6E0-476E-BC6A-92B7752194A0}"/>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406300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3E5F-8A49-48CA-ADD0-2A1B0FDE0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F448F4-99DB-4E6B-8887-A0AEA57FB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5DE773-2FB6-46A1-ACC0-26B751754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4C5A1-724D-4D92-8CCA-9845648E06AF}"/>
              </a:ext>
            </a:extLst>
          </p:cNvPr>
          <p:cNvSpPr>
            <a:spLocks noGrp="1"/>
          </p:cNvSpPr>
          <p:nvPr>
            <p:ph type="dt" sz="half" idx="10"/>
          </p:nvPr>
        </p:nvSpPr>
        <p:spPr/>
        <p:txBody>
          <a:bodyPr/>
          <a:lstStyle/>
          <a:p>
            <a:fld id="{11B9004B-2DF3-4FF5-A5B3-F226182C6DFA}" type="datetimeFigureOut">
              <a:rPr lang="en-US" smtClean="0"/>
              <a:t>2/17/2021</a:t>
            </a:fld>
            <a:endParaRPr lang="en-US"/>
          </a:p>
        </p:txBody>
      </p:sp>
      <p:sp>
        <p:nvSpPr>
          <p:cNvPr id="6" name="Footer Placeholder 5">
            <a:extLst>
              <a:ext uri="{FF2B5EF4-FFF2-40B4-BE49-F238E27FC236}">
                <a16:creationId xmlns:a16="http://schemas.microsoft.com/office/drawing/2014/main" id="{FCA522AD-CFEB-4C3A-AEE4-D8D94EA89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64E23-D66A-44AC-97D9-16ADC977194F}"/>
              </a:ext>
            </a:extLst>
          </p:cNvPr>
          <p:cNvSpPr>
            <a:spLocks noGrp="1"/>
          </p:cNvSpPr>
          <p:nvPr>
            <p:ph type="sldNum" sz="quarter" idx="12"/>
          </p:nvPr>
        </p:nvSpPr>
        <p:spPr/>
        <p:txBody>
          <a:bodyPr/>
          <a:lstStyle/>
          <a:p>
            <a:fld id="{7E761BC0-6009-4274-B686-6D92391DA911}" type="slidenum">
              <a:rPr lang="en-US" smtClean="0"/>
              <a:t>‹#›</a:t>
            </a:fld>
            <a:endParaRPr lang="en-US"/>
          </a:p>
        </p:txBody>
      </p:sp>
    </p:spTree>
    <p:extLst>
      <p:ext uri="{BB962C8B-B14F-4D97-AF65-F5344CB8AC3E}">
        <p14:creationId xmlns:p14="http://schemas.microsoft.com/office/powerpoint/2010/main" val="359476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60F30B-7D8C-49AD-A8E3-0FCC283E8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0924E-3850-4A56-BB86-EE3D32F8DE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89984-BB57-46D3-8A9E-1D2D80AE9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9004B-2DF3-4FF5-A5B3-F226182C6DFA}" type="datetimeFigureOut">
              <a:rPr lang="en-US" smtClean="0"/>
              <a:t>2/17/2021</a:t>
            </a:fld>
            <a:endParaRPr lang="en-US"/>
          </a:p>
        </p:txBody>
      </p:sp>
      <p:sp>
        <p:nvSpPr>
          <p:cNvPr id="5" name="Footer Placeholder 4">
            <a:extLst>
              <a:ext uri="{FF2B5EF4-FFF2-40B4-BE49-F238E27FC236}">
                <a16:creationId xmlns:a16="http://schemas.microsoft.com/office/drawing/2014/main" id="{D9BA501C-183D-425E-9571-DA42254E47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4BFCFD-7928-4573-91E5-DEDE2D81E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61BC0-6009-4274-B686-6D92391DA911}" type="slidenum">
              <a:rPr lang="en-US" smtClean="0"/>
              <a:t>‹#›</a:t>
            </a:fld>
            <a:endParaRPr lang="en-US"/>
          </a:p>
        </p:txBody>
      </p:sp>
    </p:spTree>
    <p:extLst>
      <p:ext uri="{BB962C8B-B14F-4D97-AF65-F5344CB8AC3E}">
        <p14:creationId xmlns:p14="http://schemas.microsoft.com/office/powerpoint/2010/main" val="91228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9F0B-2137-4525-ABE6-6E39FF943836}"/>
              </a:ext>
            </a:extLst>
          </p:cNvPr>
          <p:cNvSpPr>
            <a:spLocks noGrp="1"/>
          </p:cNvSpPr>
          <p:nvPr>
            <p:ph type="ctrTitle"/>
          </p:nvPr>
        </p:nvSpPr>
        <p:spPr>
          <a:xfrm>
            <a:off x="7464614" y="1783959"/>
            <a:ext cx="4087306" cy="2889114"/>
          </a:xfrm>
        </p:spPr>
        <p:txBody>
          <a:bodyPr anchor="b">
            <a:normAutofit/>
          </a:bodyPr>
          <a:lstStyle/>
          <a:p>
            <a:pPr algn="l"/>
            <a:r>
              <a:rPr lang="en-US" sz="5000"/>
              <a:t>Wireless Mesh Networks and their Applications</a:t>
            </a:r>
          </a:p>
        </p:txBody>
      </p:sp>
      <p:sp>
        <p:nvSpPr>
          <p:cNvPr id="3" name="Subtitle 2">
            <a:extLst>
              <a:ext uri="{FF2B5EF4-FFF2-40B4-BE49-F238E27FC236}">
                <a16:creationId xmlns:a16="http://schemas.microsoft.com/office/drawing/2014/main" id="{00596FFF-1452-4D1C-9F71-F20371118936}"/>
              </a:ext>
            </a:extLst>
          </p:cNvPr>
          <p:cNvSpPr>
            <a:spLocks noGrp="1"/>
          </p:cNvSpPr>
          <p:nvPr>
            <p:ph type="subTitle" idx="1"/>
          </p:nvPr>
        </p:nvSpPr>
        <p:spPr>
          <a:xfrm>
            <a:off x="7464612" y="4750893"/>
            <a:ext cx="4087305" cy="1147863"/>
          </a:xfrm>
        </p:spPr>
        <p:txBody>
          <a:bodyPr anchor="t">
            <a:normAutofit/>
          </a:bodyPr>
          <a:lstStyle/>
          <a:p>
            <a:pPr algn="l"/>
            <a:r>
              <a:rPr lang="en-US" sz="2000"/>
              <a:t>Colter Roche</a:t>
            </a:r>
          </a:p>
          <a:p>
            <a:pPr algn="l"/>
            <a:endParaRPr lang="en-US"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bstract background of data">
            <a:extLst>
              <a:ext uri="{FF2B5EF4-FFF2-40B4-BE49-F238E27FC236}">
                <a16:creationId xmlns:a16="http://schemas.microsoft.com/office/drawing/2014/main" id="{1EE47B87-E60D-48D9-A0A3-26DF291DA5C6}"/>
              </a:ext>
            </a:extLst>
          </p:cNvPr>
          <p:cNvPicPr>
            <a:picLocks noChangeAspect="1"/>
          </p:cNvPicPr>
          <p:nvPr/>
        </p:nvPicPr>
        <p:blipFill rotWithShape="1">
          <a:blip r:embed="rId2"/>
          <a:srcRect l="16966" r="2538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9111268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5BB362-48C6-40CA-9463-109D36F60089}"/>
              </a:ext>
            </a:extLst>
          </p:cNvPr>
          <p:cNvSpPr>
            <a:spLocks noGrp="1"/>
          </p:cNvSpPr>
          <p:nvPr>
            <p:ph type="title"/>
          </p:nvPr>
        </p:nvSpPr>
        <p:spPr>
          <a:xfrm>
            <a:off x="833002" y="365125"/>
            <a:ext cx="3973667" cy="5811837"/>
          </a:xfrm>
        </p:spPr>
        <p:txBody>
          <a:bodyPr>
            <a:normAutofit/>
          </a:bodyPr>
          <a:lstStyle/>
          <a:p>
            <a:r>
              <a:rPr lang="en-US">
                <a:solidFill>
                  <a:srgbClr val="FFFFFF"/>
                </a:solidFill>
              </a:rPr>
              <a:t>Hierarchical Routing Protocols cont’d.</a:t>
            </a:r>
          </a:p>
        </p:txBody>
      </p:sp>
      <p:sp>
        <p:nvSpPr>
          <p:cNvPr id="3" name="Content Placeholder 2">
            <a:extLst>
              <a:ext uri="{FF2B5EF4-FFF2-40B4-BE49-F238E27FC236}">
                <a16:creationId xmlns:a16="http://schemas.microsoft.com/office/drawing/2014/main" id="{7CA8775B-A0EF-49B9-B163-EEFE6FECC92F}"/>
              </a:ext>
            </a:extLst>
          </p:cNvPr>
          <p:cNvSpPr>
            <a:spLocks noGrp="1"/>
          </p:cNvSpPr>
          <p:nvPr>
            <p:ph idx="1"/>
          </p:nvPr>
        </p:nvSpPr>
        <p:spPr>
          <a:xfrm>
            <a:off x="5356927" y="365125"/>
            <a:ext cx="5996871" cy="5811837"/>
          </a:xfrm>
        </p:spPr>
        <p:txBody>
          <a:bodyPr anchor="ctr">
            <a:normAutofit/>
          </a:bodyPr>
          <a:lstStyle/>
          <a:p>
            <a:r>
              <a:rPr lang="en-US" sz="1900">
                <a:solidFill>
                  <a:srgbClr val="FFFFFF"/>
                </a:solidFill>
              </a:rPr>
              <a:t>OrderOne</a:t>
            </a:r>
          </a:p>
          <a:p>
            <a:pPr lvl="1"/>
            <a:r>
              <a:rPr lang="en-US" sz="1900">
                <a:solidFill>
                  <a:srgbClr val="FFFFFF"/>
                </a:solidFill>
              </a:rPr>
              <a:t>A proprietary, licensed routing protocol based partially on FSR</a:t>
            </a:r>
          </a:p>
          <a:p>
            <a:pPr lvl="1"/>
            <a:r>
              <a:rPr lang="en-US" sz="1900">
                <a:solidFill>
                  <a:srgbClr val="FFFFFF"/>
                </a:solidFill>
              </a:rPr>
              <a:t>Nodes choose a parent node based on how dense the nodes are in that direction, and eventually a tree is formed with one or more root nodes</a:t>
            </a:r>
          </a:p>
          <a:p>
            <a:pPr lvl="1"/>
            <a:r>
              <a:rPr lang="en-US" sz="1900">
                <a:solidFill>
                  <a:srgbClr val="FFFFFF"/>
                </a:solidFill>
              </a:rPr>
              <a:t>Root nodes keep a routing table with paths to every other node in the network</a:t>
            </a:r>
          </a:p>
          <a:p>
            <a:pPr lvl="1"/>
            <a:r>
              <a:rPr lang="en-US" sz="1900">
                <a:solidFill>
                  <a:srgbClr val="FFFFFF"/>
                </a:solidFill>
              </a:rPr>
              <a:t>When a node needs to send a packet, the packet is sent to the root node and routed from there.  Non-root nodes do not keep any routing information besides which node is the parent.</a:t>
            </a:r>
          </a:p>
          <a:p>
            <a:pPr lvl="1"/>
            <a:r>
              <a:rPr lang="en-US" sz="1900">
                <a:solidFill>
                  <a:srgbClr val="FFFFFF"/>
                </a:solidFill>
              </a:rPr>
              <a:t>Networks can be much larger than other protocols, and node power levels can vary.  Since non-root nodes don’t need to maintain a table, sensors and low power nodes can be used alongside higher power node types</a:t>
            </a:r>
          </a:p>
          <a:p>
            <a:pPr lvl="1"/>
            <a:r>
              <a:rPr lang="en-US" sz="1900">
                <a:solidFill>
                  <a:srgbClr val="FFFFFF"/>
                </a:solidFill>
              </a:rPr>
              <a:t>Root nodes must have the memory capacity to store routing tables containing path information for all other nodes on the network, however.</a:t>
            </a:r>
          </a:p>
        </p:txBody>
      </p:sp>
    </p:spTree>
    <p:extLst>
      <p:ext uri="{BB962C8B-B14F-4D97-AF65-F5344CB8AC3E}">
        <p14:creationId xmlns:p14="http://schemas.microsoft.com/office/powerpoint/2010/main" val="17383347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3C8A82-55E9-493A-A982-256818CF99CA}"/>
              </a:ext>
            </a:extLst>
          </p:cNvPr>
          <p:cNvSpPr>
            <a:spLocks noGrp="1"/>
          </p:cNvSpPr>
          <p:nvPr>
            <p:ph type="title"/>
          </p:nvPr>
        </p:nvSpPr>
        <p:spPr>
          <a:xfrm>
            <a:off x="804672" y="640263"/>
            <a:ext cx="5157216" cy="1344975"/>
          </a:xfrm>
        </p:spPr>
        <p:txBody>
          <a:bodyPr>
            <a:normAutofit/>
          </a:bodyPr>
          <a:lstStyle/>
          <a:p>
            <a:r>
              <a:rPr lang="en-US" sz="4000"/>
              <a:t>ZigBee Standard</a:t>
            </a:r>
          </a:p>
        </p:txBody>
      </p:sp>
      <p:sp>
        <p:nvSpPr>
          <p:cNvPr id="3" name="Content Placeholder 2">
            <a:extLst>
              <a:ext uri="{FF2B5EF4-FFF2-40B4-BE49-F238E27FC236}">
                <a16:creationId xmlns:a16="http://schemas.microsoft.com/office/drawing/2014/main" id="{F6E266FC-07AB-4442-9754-CC99CA92FEE7}"/>
              </a:ext>
            </a:extLst>
          </p:cNvPr>
          <p:cNvSpPr>
            <a:spLocks noGrp="1"/>
          </p:cNvSpPr>
          <p:nvPr>
            <p:ph idx="1"/>
          </p:nvPr>
        </p:nvSpPr>
        <p:spPr>
          <a:xfrm>
            <a:off x="804672" y="2121763"/>
            <a:ext cx="5157216" cy="3773010"/>
          </a:xfrm>
        </p:spPr>
        <p:txBody>
          <a:bodyPr>
            <a:normAutofit/>
          </a:bodyPr>
          <a:lstStyle/>
          <a:p>
            <a:r>
              <a:rPr lang="en-US" sz="2000"/>
              <a:t>ZigBee is a low-power, low-cost, multilayer protocol and hardware standard for short range IoT and sensor networks</a:t>
            </a:r>
          </a:p>
          <a:p>
            <a:r>
              <a:rPr lang="en-US" sz="2000"/>
              <a:t>Range is limited, but networks can be connected over the internet through ZigBee routers</a:t>
            </a:r>
          </a:p>
          <a:p>
            <a:r>
              <a:rPr lang="en-US" sz="2000"/>
              <a:t>Central hub required for routing</a:t>
            </a:r>
          </a:p>
          <a:p>
            <a:r>
              <a:rPr lang="en-US" sz="2000"/>
              <a:t>Highly secure and reliable</a:t>
            </a:r>
          </a:p>
          <a:p>
            <a:r>
              <a:rPr lang="en-US" sz="2000"/>
              <a:t>Requires special chips and hardware, but is very inexpensive</a:t>
            </a:r>
          </a:p>
        </p:txBody>
      </p:sp>
      <p:pic>
        <p:nvPicPr>
          <p:cNvPr id="4" name="Picture 3">
            <a:extLst>
              <a:ext uri="{FF2B5EF4-FFF2-40B4-BE49-F238E27FC236}">
                <a16:creationId xmlns:a16="http://schemas.microsoft.com/office/drawing/2014/main" id="{293CCF31-E3A3-4324-A677-09892A123F1F}"/>
              </a:ext>
            </a:extLst>
          </p:cNvPr>
          <p:cNvPicPr>
            <a:picLocks noChangeAspect="1"/>
          </p:cNvPicPr>
          <p:nvPr/>
        </p:nvPicPr>
        <p:blipFill>
          <a:blip r:embed="rId2"/>
          <a:stretch>
            <a:fillRect/>
          </a:stretch>
        </p:blipFill>
        <p:spPr>
          <a:xfrm>
            <a:off x="6969642" y="1919508"/>
            <a:ext cx="4736963" cy="2863534"/>
          </a:xfrm>
          <a:prstGeom prst="rect">
            <a:avLst/>
          </a:prstGeom>
        </p:spPr>
      </p:pic>
    </p:spTree>
    <p:extLst>
      <p:ext uri="{BB962C8B-B14F-4D97-AF65-F5344CB8AC3E}">
        <p14:creationId xmlns:p14="http://schemas.microsoft.com/office/powerpoint/2010/main" val="393923448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FFE3-BB64-4799-94A4-FBF621FFD0B3}"/>
              </a:ext>
            </a:extLst>
          </p:cNvPr>
          <p:cNvSpPr>
            <a:spLocks noGrp="1"/>
          </p:cNvSpPr>
          <p:nvPr>
            <p:ph type="title"/>
          </p:nvPr>
        </p:nvSpPr>
        <p:spPr>
          <a:xfrm>
            <a:off x="804673" y="1445494"/>
            <a:ext cx="3616856" cy="4376572"/>
          </a:xfrm>
        </p:spPr>
        <p:txBody>
          <a:bodyPr anchor="ctr">
            <a:normAutofit/>
          </a:bodyPr>
          <a:lstStyle/>
          <a:p>
            <a:r>
              <a:rPr lang="en-US" dirty="0"/>
              <a:t>Advantages and Disadvantages to Mesh Networks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AD5C2F-1B0F-4E7D-859A-81620D8C8C1F}"/>
              </a:ext>
            </a:extLst>
          </p:cNvPr>
          <p:cNvSpPr>
            <a:spLocks noGrp="1"/>
          </p:cNvSpPr>
          <p:nvPr>
            <p:ph idx="1"/>
          </p:nvPr>
        </p:nvSpPr>
        <p:spPr>
          <a:xfrm>
            <a:off x="6096000" y="1399032"/>
            <a:ext cx="5501834" cy="4471416"/>
          </a:xfrm>
        </p:spPr>
        <p:txBody>
          <a:bodyPr anchor="ctr">
            <a:normAutofit/>
          </a:bodyPr>
          <a:lstStyle/>
          <a:p>
            <a:r>
              <a:rPr lang="en-US" sz="2000"/>
              <a:t>Mesh networks are designed to be flexible and able to support devices connecting and disconnecting</a:t>
            </a:r>
          </a:p>
          <a:p>
            <a:r>
              <a:rPr lang="en-US" sz="2000"/>
              <a:t>This allows for infrastructure free communications networks, but introduces technical complications</a:t>
            </a:r>
          </a:p>
          <a:p>
            <a:r>
              <a:rPr lang="en-US" sz="2000"/>
              <a:t>Larger networks suffer from high latency and issues rerouting paths when nodes disconnect</a:t>
            </a:r>
          </a:p>
          <a:p>
            <a:r>
              <a:rPr lang="en-US" sz="2000"/>
              <a:t>Networks are open by design, which weakens them and can lead to exploitable vulnerabilities</a:t>
            </a:r>
          </a:p>
          <a:p>
            <a:r>
              <a:rPr lang="en-US" sz="2000"/>
              <a:t>Power and processing consumption for some protocols can be quite high, making mixed use networks that combine high and low powered devices more difficult</a:t>
            </a:r>
          </a:p>
        </p:txBody>
      </p:sp>
    </p:spTree>
    <p:extLst>
      <p:ext uri="{BB962C8B-B14F-4D97-AF65-F5344CB8AC3E}">
        <p14:creationId xmlns:p14="http://schemas.microsoft.com/office/powerpoint/2010/main" val="418172168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E45F-EF5A-402D-950B-A042BAFA4393}"/>
              </a:ext>
            </a:extLst>
          </p:cNvPr>
          <p:cNvSpPr>
            <a:spLocks noGrp="1"/>
          </p:cNvSpPr>
          <p:nvPr>
            <p:ph type="title"/>
          </p:nvPr>
        </p:nvSpPr>
        <p:spPr>
          <a:xfrm>
            <a:off x="6053668" y="803325"/>
            <a:ext cx="5314536" cy="1325563"/>
          </a:xfrm>
        </p:spPr>
        <p:txBody>
          <a:bodyPr>
            <a:normAutofit/>
          </a:bodyPr>
          <a:lstStyle/>
          <a:p>
            <a:r>
              <a:rPr lang="en-US" dirty="0"/>
              <a:t>Areas for future development</a:t>
            </a:r>
          </a:p>
        </p:txBody>
      </p:sp>
      <p:sp>
        <p:nvSpPr>
          <p:cNvPr id="9" name="Freeform: Shape 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3A794BF-437D-4339-AA24-CB4AEB1B623B}"/>
              </a:ext>
            </a:extLst>
          </p:cNvPr>
          <p:cNvPicPr>
            <a:picLocks noChangeAspect="1"/>
          </p:cNvPicPr>
          <p:nvPr/>
        </p:nvPicPr>
        <p:blipFill>
          <a:blip r:embed="rId2"/>
          <a:stretch>
            <a:fillRect/>
          </a:stretch>
        </p:blipFill>
        <p:spPr>
          <a:xfrm>
            <a:off x="321733" y="1635407"/>
            <a:ext cx="3835488" cy="1650943"/>
          </a:xfrm>
          <a:prstGeom prst="rect">
            <a:avLst/>
          </a:prstGeom>
        </p:spPr>
      </p:pic>
      <p:sp>
        <p:nvSpPr>
          <p:cNvPr id="3" name="Content Placeholder 2">
            <a:extLst>
              <a:ext uri="{FF2B5EF4-FFF2-40B4-BE49-F238E27FC236}">
                <a16:creationId xmlns:a16="http://schemas.microsoft.com/office/drawing/2014/main" id="{2D933590-5ECE-489F-94EB-4B1A9FB5C6C2}"/>
              </a:ext>
            </a:extLst>
          </p:cNvPr>
          <p:cNvSpPr>
            <a:spLocks noGrp="1"/>
          </p:cNvSpPr>
          <p:nvPr>
            <p:ph idx="1"/>
          </p:nvPr>
        </p:nvSpPr>
        <p:spPr>
          <a:xfrm>
            <a:off x="6053667" y="2279018"/>
            <a:ext cx="5314543" cy="3375920"/>
          </a:xfrm>
        </p:spPr>
        <p:txBody>
          <a:bodyPr anchor="t">
            <a:normAutofit/>
          </a:bodyPr>
          <a:lstStyle/>
          <a:p>
            <a:r>
              <a:rPr lang="en-US" sz="1800" dirty="0"/>
              <a:t>New protocols that can verify the position and identity of nodes are in development to combat routing based attacks</a:t>
            </a:r>
          </a:p>
          <a:p>
            <a:r>
              <a:rPr lang="en-US" sz="1800" dirty="0"/>
              <a:t>More advanced node linking with greater redundancy can reduce the time it takes for the network to establish new routes</a:t>
            </a:r>
          </a:p>
          <a:p>
            <a:endParaRPr lang="en-US" sz="1800" dirty="0"/>
          </a:p>
        </p:txBody>
      </p:sp>
    </p:spTree>
    <p:extLst>
      <p:ext uri="{BB962C8B-B14F-4D97-AF65-F5344CB8AC3E}">
        <p14:creationId xmlns:p14="http://schemas.microsoft.com/office/powerpoint/2010/main" val="15186098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69B8DC-150E-49F8-B8BF-405AF7089A40}"/>
              </a:ext>
            </a:extLst>
          </p:cNvPr>
          <p:cNvSpPr>
            <a:spLocks noGrp="1"/>
          </p:cNvSpPr>
          <p:nvPr>
            <p:ph type="title"/>
          </p:nvPr>
        </p:nvSpPr>
        <p:spPr>
          <a:xfrm>
            <a:off x="762000" y="559678"/>
            <a:ext cx="3567915" cy="4952492"/>
          </a:xfrm>
        </p:spPr>
        <p:txBody>
          <a:bodyPr>
            <a:normAutofit/>
          </a:bodyPr>
          <a:lstStyle/>
          <a:p>
            <a:r>
              <a:rPr lang="en-US">
                <a:solidFill>
                  <a:schemeClr val="bg1"/>
                </a:solidFill>
              </a:rPr>
              <a:t>What are Mesh Networks?</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4B1D536-34BE-479A-ADA2-EF9B203F4B11}"/>
              </a:ext>
            </a:extLst>
          </p:cNvPr>
          <p:cNvGraphicFramePr>
            <a:graphicFrameLocks noGrp="1"/>
          </p:cNvGraphicFramePr>
          <p:nvPr>
            <p:ph idx="1"/>
            <p:extLst>
              <p:ext uri="{D42A27DB-BD31-4B8C-83A1-F6EECF244321}">
                <p14:modId xmlns:p14="http://schemas.microsoft.com/office/powerpoint/2010/main" val="224407586"/>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61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E99D53-6FB7-4CB4-A4FA-01F38EDD2053}"/>
              </a:ext>
            </a:extLst>
          </p:cNvPr>
          <p:cNvSpPr>
            <a:spLocks noGrp="1"/>
          </p:cNvSpPr>
          <p:nvPr>
            <p:ph type="title"/>
          </p:nvPr>
        </p:nvSpPr>
        <p:spPr>
          <a:xfrm>
            <a:off x="2311147" y="365760"/>
            <a:ext cx="7569706" cy="1288238"/>
          </a:xfrm>
        </p:spPr>
        <p:txBody>
          <a:bodyPr anchor="ctr">
            <a:normAutofit/>
          </a:bodyPr>
          <a:lstStyle/>
          <a:p>
            <a:pPr algn="ctr"/>
            <a:r>
              <a:rPr lang="en-US" dirty="0"/>
              <a:t>How are mesh networks used?</a:t>
            </a:r>
            <a:endParaRPr lang="en-US"/>
          </a:p>
        </p:txBody>
      </p:sp>
      <p:sp>
        <p:nvSpPr>
          <p:cNvPr id="3" name="Content Placeholder 2">
            <a:extLst>
              <a:ext uri="{FF2B5EF4-FFF2-40B4-BE49-F238E27FC236}">
                <a16:creationId xmlns:a16="http://schemas.microsoft.com/office/drawing/2014/main" id="{C2B84BA4-B223-4047-B396-45787CE1AB7F}"/>
              </a:ext>
            </a:extLst>
          </p:cNvPr>
          <p:cNvSpPr>
            <a:spLocks noGrp="1"/>
          </p:cNvSpPr>
          <p:nvPr>
            <p:ph idx="1"/>
          </p:nvPr>
        </p:nvSpPr>
        <p:spPr>
          <a:xfrm>
            <a:off x="2165569" y="1956816"/>
            <a:ext cx="7860863" cy="4024884"/>
          </a:xfrm>
        </p:spPr>
        <p:txBody>
          <a:bodyPr anchor="t">
            <a:normAutofit/>
          </a:bodyPr>
          <a:lstStyle/>
          <a:p>
            <a:r>
              <a:rPr lang="en-US" sz="2400"/>
              <a:t>Mesh networks are used to connect varying numbers of devices together</a:t>
            </a:r>
          </a:p>
          <a:p>
            <a:r>
              <a:rPr lang="en-US" sz="2400"/>
              <a:t>Sensor arrays for managing industrial applications</a:t>
            </a:r>
          </a:p>
          <a:p>
            <a:r>
              <a:rPr lang="en-US" sz="2400"/>
              <a:t>Connecting smart lightbulbs, door locks and thermostats in smart home setups</a:t>
            </a:r>
          </a:p>
          <a:p>
            <a:r>
              <a:rPr lang="en-US" sz="2400"/>
              <a:t>Military and emergency communications in remote locations</a:t>
            </a:r>
          </a:p>
          <a:p>
            <a:r>
              <a:rPr lang="en-US" sz="2400"/>
              <a:t>Expanding internet coverage in areas without internet infrastructure</a:t>
            </a:r>
          </a:p>
          <a:p>
            <a:endParaRPr lang="en-US" sz="2400"/>
          </a:p>
        </p:txBody>
      </p:sp>
    </p:spTree>
    <p:extLst>
      <p:ext uri="{BB962C8B-B14F-4D97-AF65-F5344CB8AC3E}">
        <p14:creationId xmlns:p14="http://schemas.microsoft.com/office/powerpoint/2010/main" val="22439369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EA58-F632-4EB2-B7FF-552F5CEDFB67}"/>
              </a:ext>
            </a:extLst>
          </p:cNvPr>
          <p:cNvSpPr>
            <a:spLocks noGrp="1"/>
          </p:cNvSpPr>
          <p:nvPr>
            <p:ph type="title"/>
          </p:nvPr>
        </p:nvSpPr>
        <p:spPr>
          <a:xfrm>
            <a:off x="762001" y="803325"/>
            <a:ext cx="5314536" cy="1325563"/>
          </a:xfrm>
        </p:spPr>
        <p:txBody>
          <a:bodyPr>
            <a:normAutofit/>
          </a:bodyPr>
          <a:lstStyle/>
          <a:p>
            <a:r>
              <a:rPr lang="en-US" dirty="0"/>
              <a:t>A Brief history </a:t>
            </a:r>
          </a:p>
        </p:txBody>
      </p:sp>
      <p:sp>
        <p:nvSpPr>
          <p:cNvPr id="3" name="Content Placeholder 2">
            <a:extLst>
              <a:ext uri="{FF2B5EF4-FFF2-40B4-BE49-F238E27FC236}">
                <a16:creationId xmlns:a16="http://schemas.microsoft.com/office/drawing/2014/main" id="{FF5FBC03-AAF0-4F7C-A996-9D629FECB318}"/>
              </a:ext>
            </a:extLst>
          </p:cNvPr>
          <p:cNvSpPr>
            <a:spLocks noGrp="1"/>
          </p:cNvSpPr>
          <p:nvPr>
            <p:ph idx="1"/>
          </p:nvPr>
        </p:nvSpPr>
        <p:spPr>
          <a:xfrm>
            <a:off x="762000" y="2279018"/>
            <a:ext cx="5314543" cy="3375920"/>
          </a:xfrm>
        </p:spPr>
        <p:txBody>
          <a:bodyPr anchor="t">
            <a:normAutofit/>
          </a:bodyPr>
          <a:lstStyle/>
          <a:p>
            <a:r>
              <a:rPr lang="en-US" sz="1800" dirty="0"/>
              <a:t>Packet radio systems were created to link the Hawaiian Islands in case of emergency</a:t>
            </a:r>
          </a:p>
          <a:p>
            <a:r>
              <a:rPr lang="en-US" sz="1800" dirty="0"/>
              <a:t>DARPA created a wireless version of ARPANET, the precursor the internet </a:t>
            </a:r>
          </a:p>
          <a:p>
            <a:r>
              <a:rPr lang="en-US" sz="1800" dirty="0"/>
              <a:t>Mobile Ad hoc Networks (MANET) were developed in the 90’s, allowed for networks of devices but do not support fixed base stations</a:t>
            </a:r>
          </a:p>
          <a:p>
            <a:r>
              <a:rPr lang="en-US" sz="1800" dirty="0"/>
              <a:t>Wireless mesh networks are a subset of MANETs that DO allow for stationary nodes as well as mobile nodes</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98C7BE1-ADDF-40C4-A930-6361717DE130}"/>
              </a:ext>
            </a:extLst>
          </p:cNvPr>
          <p:cNvPicPr>
            <a:picLocks noChangeAspect="1"/>
          </p:cNvPicPr>
          <p:nvPr/>
        </p:nvPicPr>
        <p:blipFill>
          <a:blip r:embed="rId2"/>
          <a:stretch>
            <a:fillRect/>
          </a:stretch>
        </p:blipFill>
        <p:spPr>
          <a:xfrm>
            <a:off x="7884057" y="1482116"/>
            <a:ext cx="3796790" cy="2118562"/>
          </a:xfrm>
          <a:prstGeom prst="rect">
            <a:avLst/>
          </a:prstGeom>
        </p:spPr>
      </p:pic>
    </p:spTree>
    <p:extLst>
      <p:ext uri="{BB962C8B-B14F-4D97-AF65-F5344CB8AC3E}">
        <p14:creationId xmlns:p14="http://schemas.microsoft.com/office/powerpoint/2010/main" val="30727935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ACB9-31EA-4A78-AC11-C88D58CDC59F}"/>
              </a:ext>
            </a:extLst>
          </p:cNvPr>
          <p:cNvSpPr>
            <a:spLocks noGrp="1"/>
          </p:cNvSpPr>
          <p:nvPr>
            <p:ph type="title"/>
          </p:nvPr>
        </p:nvSpPr>
        <p:spPr>
          <a:xfrm>
            <a:off x="804673" y="1445494"/>
            <a:ext cx="3616856" cy="4376572"/>
          </a:xfrm>
        </p:spPr>
        <p:txBody>
          <a:bodyPr anchor="ctr">
            <a:normAutofit/>
          </a:bodyPr>
          <a:lstStyle/>
          <a:p>
            <a:r>
              <a:rPr lang="en-US" sz="4800"/>
              <a:t>Routing Protocol Types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EE0CBE-0A69-4C88-B8ED-34FDFE61B1A5}"/>
              </a:ext>
            </a:extLst>
          </p:cNvPr>
          <p:cNvSpPr>
            <a:spLocks noGrp="1"/>
          </p:cNvSpPr>
          <p:nvPr>
            <p:ph idx="1"/>
          </p:nvPr>
        </p:nvSpPr>
        <p:spPr>
          <a:xfrm>
            <a:off x="6096000" y="1399032"/>
            <a:ext cx="5501834" cy="4471416"/>
          </a:xfrm>
        </p:spPr>
        <p:txBody>
          <a:bodyPr anchor="ctr">
            <a:normAutofit/>
          </a:bodyPr>
          <a:lstStyle/>
          <a:p>
            <a:r>
              <a:rPr lang="en-US" sz="1500">
                <a:solidFill>
                  <a:schemeClr val="bg1"/>
                </a:solidFill>
              </a:rPr>
              <a:t>Table driven routing (OLSR and B.A.T.M.A.N.)</a:t>
            </a:r>
          </a:p>
          <a:p>
            <a:pPr lvl="1"/>
            <a:r>
              <a:rPr lang="en-US" sz="1500">
                <a:solidFill>
                  <a:schemeClr val="bg1"/>
                </a:solidFill>
              </a:rPr>
              <a:t>Nodes keep a routing table with paths to other nodes on the network</a:t>
            </a:r>
          </a:p>
          <a:p>
            <a:r>
              <a:rPr lang="en-US" sz="1500">
                <a:solidFill>
                  <a:schemeClr val="bg1"/>
                </a:solidFill>
              </a:rPr>
              <a:t>On demand routing (ABR and DSR)</a:t>
            </a:r>
          </a:p>
          <a:p>
            <a:pPr lvl="1"/>
            <a:r>
              <a:rPr lang="en-US" sz="1500">
                <a:solidFill>
                  <a:schemeClr val="bg1"/>
                </a:solidFill>
              </a:rPr>
              <a:t>Paths are determined dynamically when information needs to be transferred</a:t>
            </a:r>
          </a:p>
          <a:p>
            <a:r>
              <a:rPr lang="en-US" sz="1500">
                <a:solidFill>
                  <a:schemeClr val="bg1"/>
                </a:solidFill>
              </a:rPr>
              <a:t>Hybrid routing (ZRP)</a:t>
            </a:r>
          </a:p>
          <a:p>
            <a:pPr lvl="1"/>
            <a:r>
              <a:rPr lang="en-US" sz="1500">
                <a:solidFill>
                  <a:schemeClr val="bg1"/>
                </a:solidFill>
              </a:rPr>
              <a:t>A proactive table system is combined with a reactive on demand system</a:t>
            </a:r>
          </a:p>
          <a:p>
            <a:r>
              <a:rPr lang="en-US" sz="1500">
                <a:solidFill>
                  <a:schemeClr val="bg1"/>
                </a:solidFill>
              </a:rPr>
              <a:t>Hierarchical routing (FSR and OrderOne)</a:t>
            </a:r>
          </a:p>
          <a:p>
            <a:pPr lvl="1"/>
            <a:r>
              <a:rPr lang="en-US" sz="1500">
                <a:solidFill>
                  <a:schemeClr val="bg1"/>
                </a:solidFill>
              </a:rPr>
              <a:t>Nodes are organized into a tree and paths are determined based on that</a:t>
            </a:r>
          </a:p>
          <a:p>
            <a:r>
              <a:rPr lang="en-US" sz="1500">
                <a:solidFill>
                  <a:schemeClr val="bg1"/>
                </a:solidFill>
              </a:rPr>
              <a:t>ZigBee</a:t>
            </a:r>
          </a:p>
          <a:p>
            <a:pPr lvl="1"/>
            <a:r>
              <a:rPr lang="en-US" sz="1500">
                <a:solidFill>
                  <a:schemeClr val="bg1"/>
                </a:solidFill>
              </a:rPr>
              <a:t>Multi-level mesh protocol with custom chips and radios</a:t>
            </a:r>
          </a:p>
          <a:p>
            <a:pPr lvl="1"/>
            <a:r>
              <a:rPr lang="en-US" sz="1500">
                <a:solidFill>
                  <a:schemeClr val="bg1"/>
                </a:solidFill>
              </a:rPr>
              <a:t>Used for low-power, low-cost sensor networks and smart home applications</a:t>
            </a:r>
          </a:p>
        </p:txBody>
      </p:sp>
    </p:spTree>
    <p:extLst>
      <p:ext uri="{BB962C8B-B14F-4D97-AF65-F5344CB8AC3E}">
        <p14:creationId xmlns:p14="http://schemas.microsoft.com/office/powerpoint/2010/main" val="24342484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6D95C3-6C3C-4600-A58F-0FCC960E8B38}"/>
              </a:ext>
            </a:extLst>
          </p:cNvPr>
          <p:cNvSpPr>
            <a:spLocks noGrp="1"/>
          </p:cNvSpPr>
          <p:nvPr>
            <p:ph type="title"/>
          </p:nvPr>
        </p:nvSpPr>
        <p:spPr>
          <a:xfrm>
            <a:off x="841248" y="704850"/>
            <a:ext cx="3785616" cy="2978150"/>
          </a:xfrm>
        </p:spPr>
        <p:txBody>
          <a:bodyPr anchor="b">
            <a:normAutofit/>
          </a:bodyPr>
          <a:lstStyle/>
          <a:p>
            <a:r>
              <a:rPr lang="en-US" dirty="0"/>
              <a:t>Table Driven Routing Protocols</a:t>
            </a:r>
          </a:p>
        </p:txBody>
      </p:sp>
      <p:sp>
        <p:nvSpPr>
          <p:cNvPr id="3" name="Content Placeholder 2">
            <a:extLst>
              <a:ext uri="{FF2B5EF4-FFF2-40B4-BE49-F238E27FC236}">
                <a16:creationId xmlns:a16="http://schemas.microsoft.com/office/drawing/2014/main" id="{560A9CA7-C23D-403D-9124-F9091C5F4DF9}"/>
              </a:ext>
            </a:extLst>
          </p:cNvPr>
          <p:cNvSpPr>
            <a:spLocks noGrp="1"/>
          </p:cNvSpPr>
          <p:nvPr>
            <p:ph idx="1"/>
          </p:nvPr>
        </p:nvSpPr>
        <p:spPr>
          <a:xfrm>
            <a:off x="6038850" y="704850"/>
            <a:ext cx="5314950" cy="5251450"/>
          </a:xfrm>
        </p:spPr>
        <p:txBody>
          <a:bodyPr anchor="ctr">
            <a:normAutofit/>
          </a:bodyPr>
          <a:lstStyle/>
          <a:p>
            <a:r>
              <a:rPr lang="en-US" sz="1600">
                <a:solidFill>
                  <a:schemeClr val="bg1"/>
                </a:solidFill>
              </a:rPr>
              <a:t>The Optimized Link State Routing Protocol (O.L.S.R.)</a:t>
            </a:r>
          </a:p>
          <a:p>
            <a:pPr lvl="1"/>
            <a:r>
              <a:rPr lang="en-US" sz="1600">
                <a:solidFill>
                  <a:schemeClr val="bg1"/>
                </a:solidFill>
              </a:rPr>
              <a:t>Assigns certain nodes to be Multipoint Relays (MPRs) in charge of keeping routing data</a:t>
            </a:r>
          </a:p>
          <a:p>
            <a:pPr lvl="1"/>
            <a:r>
              <a:rPr lang="en-US" sz="1600">
                <a:solidFill>
                  <a:schemeClr val="bg1"/>
                </a:solidFill>
              </a:rPr>
              <a:t>MPRs periodically send control messages to the rest of the network to update the routing tables</a:t>
            </a:r>
          </a:p>
          <a:p>
            <a:pPr lvl="1"/>
            <a:r>
              <a:rPr lang="en-US" sz="1600">
                <a:solidFill>
                  <a:schemeClr val="bg1"/>
                </a:solidFill>
              </a:rPr>
              <a:t>OLSR has less delay and less issues with control messages due to the periodic sending of messages, but fixing broken paths is slow and keeping tables up to date has high overhead</a:t>
            </a:r>
          </a:p>
          <a:p>
            <a:r>
              <a:rPr lang="en-US" sz="1600">
                <a:solidFill>
                  <a:schemeClr val="bg1"/>
                </a:solidFill>
              </a:rPr>
              <a:t>The Better Approach to Mobile Ad Hoc Networking (B.A.T.M.A.N.)</a:t>
            </a:r>
          </a:p>
          <a:p>
            <a:pPr lvl="1"/>
            <a:r>
              <a:rPr lang="en-US" sz="1600">
                <a:solidFill>
                  <a:schemeClr val="bg1"/>
                </a:solidFill>
              </a:rPr>
              <a:t>Nodes only store information about where they received packets from, and then pass that information on to adjacent nodes only</a:t>
            </a:r>
          </a:p>
          <a:p>
            <a:pPr lvl="1"/>
            <a:r>
              <a:rPr lang="en-US" sz="1600">
                <a:solidFill>
                  <a:schemeClr val="bg1"/>
                </a:solidFill>
              </a:rPr>
              <a:t>Directional information is spread across the network, and when a packet is sent, the path is dynamically generated from each node’s info on adjacent nodes</a:t>
            </a:r>
          </a:p>
          <a:p>
            <a:pPr lvl="1"/>
            <a:r>
              <a:rPr lang="en-US" sz="1600">
                <a:solidFill>
                  <a:schemeClr val="bg1"/>
                </a:solidFill>
              </a:rPr>
              <a:t>Link fixing is much faster than OLSR for this reason</a:t>
            </a:r>
          </a:p>
          <a:p>
            <a:endParaRPr lang="en-US" sz="1600">
              <a:solidFill>
                <a:schemeClr val="bg1"/>
              </a:solidFill>
            </a:endParaRPr>
          </a:p>
        </p:txBody>
      </p:sp>
    </p:spTree>
    <p:extLst>
      <p:ext uri="{BB962C8B-B14F-4D97-AF65-F5344CB8AC3E}">
        <p14:creationId xmlns:p14="http://schemas.microsoft.com/office/powerpoint/2010/main" val="31123329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EF923C-DBB9-4EA4-92AE-8BB3678E419C}"/>
              </a:ext>
            </a:extLst>
          </p:cNvPr>
          <p:cNvSpPr>
            <a:spLocks noGrp="1"/>
          </p:cNvSpPr>
          <p:nvPr>
            <p:ph type="title"/>
          </p:nvPr>
        </p:nvSpPr>
        <p:spPr>
          <a:xfrm>
            <a:off x="804671" y="640263"/>
            <a:ext cx="3284331" cy="5254510"/>
          </a:xfrm>
        </p:spPr>
        <p:txBody>
          <a:bodyPr>
            <a:normAutofit/>
          </a:bodyPr>
          <a:lstStyle/>
          <a:p>
            <a:r>
              <a:rPr lang="en-US" dirty="0"/>
              <a:t>On Demand Routing Protocols</a:t>
            </a:r>
          </a:p>
        </p:txBody>
      </p:sp>
      <p:sp>
        <p:nvSpPr>
          <p:cNvPr id="3" name="Content Placeholder 2">
            <a:extLst>
              <a:ext uri="{FF2B5EF4-FFF2-40B4-BE49-F238E27FC236}">
                <a16:creationId xmlns:a16="http://schemas.microsoft.com/office/drawing/2014/main" id="{9649B03C-56E3-4EA9-8648-AB2B06325BBD}"/>
              </a:ext>
            </a:extLst>
          </p:cNvPr>
          <p:cNvSpPr>
            <a:spLocks noGrp="1"/>
          </p:cNvSpPr>
          <p:nvPr>
            <p:ph idx="1"/>
          </p:nvPr>
        </p:nvSpPr>
        <p:spPr>
          <a:xfrm>
            <a:off x="5358384" y="640263"/>
            <a:ext cx="6028944" cy="5254510"/>
          </a:xfrm>
        </p:spPr>
        <p:txBody>
          <a:bodyPr anchor="ctr">
            <a:normAutofit/>
          </a:bodyPr>
          <a:lstStyle/>
          <a:p>
            <a:r>
              <a:rPr lang="en-US" sz="1700">
                <a:solidFill>
                  <a:schemeClr val="bg1"/>
                </a:solidFill>
              </a:rPr>
              <a:t>Associativity Based Routing (ABR)</a:t>
            </a:r>
          </a:p>
          <a:p>
            <a:pPr lvl="1"/>
            <a:r>
              <a:rPr lang="en-US" sz="1700">
                <a:solidFill>
                  <a:schemeClr val="bg1"/>
                </a:solidFill>
              </a:rPr>
              <a:t>Uses a three step process to route data without storing information about the whole network in tables</a:t>
            </a:r>
          </a:p>
          <a:p>
            <a:pPr lvl="1"/>
            <a:r>
              <a:rPr lang="en-US" sz="1700">
                <a:solidFill>
                  <a:schemeClr val="bg1"/>
                </a:solidFill>
              </a:rPr>
              <a:t>Only stores routes currently needed, and deletes the record after it grows stale</a:t>
            </a:r>
          </a:p>
          <a:p>
            <a:pPr lvl="1"/>
            <a:r>
              <a:rPr lang="en-US" sz="1700">
                <a:solidFill>
                  <a:schemeClr val="bg1"/>
                </a:solidFill>
              </a:rPr>
              <a:t>Routes are generated by sending a packet to find the destination, and then sending a confirmation back by the shortest path.  That route is then stored in the tables of nodes along the path</a:t>
            </a:r>
          </a:p>
          <a:p>
            <a:pPr lvl="1"/>
            <a:r>
              <a:rPr lang="en-US" sz="1700">
                <a:solidFill>
                  <a:schemeClr val="bg1"/>
                </a:solidFill>
              </a:rPr>
              <a:t>If a link is broken, the last functional node before the break performs the exploratory packet step from there</a:t>
            </a:r>
          </a:p>
          <a:p>
            <a:r>
              <a:rPr lang="en-US" sz="1700">
                <a:solidFill>
                  <a:schemeClr val="bg1"/>
                </a:solidFill>
              </a:rPr>
              <a:t>Dynamic Source Routing (DSR)</a:t>
            </a:r>
          </a:p>
          <a:p>
            <a:pPr lvl="1"/>
            <a:r>
              <a:rPr lang="en-US" sz="1700">
                <a:solidFill>
                  <a:schemeClr val="bg1"/>
                </a:solidFill>
              </a:rPr>
              <a:t>Similar to ABR, except path information for all previous nodes are stored in the table of each node along the path</a:t>
            </a:r>
          </a:p>
          <a:p>
            <a:pPr lvl="1"/>
            <a:r>
              <a:rPr lang="en-US" sz="1700">
                <a:solidFill>
                  <a:schemeClr val="bg1"/>
                </a:solidFill>
              </a:rPr>
              <a:t>When a node is lost, all this information must be purged from the tables, introducing a lot of overhead in larger networks.  Route discovery also takes a long time in large networks, making DSR unsuitable in those use cases</a:t>
            </a:r>
          </a:p>
        </p:txBody>
      </p:sp>
    </p:spTree>
    <p:extLst>
      <p:ext uri="{BB962C8B-B14F-4D97-AF65-F5344CB8AC3E}">
        <p14:creationId xmlns:p14="http://schemas.microsoft.com/office/powerpoint/2010/main" val="15163793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68DFC9-11CD-4839-B786-9988BF791492}"/>
              </a:ext>
            </a:extLst>
          </p:cNvPr>
          <p:cNvSpPr>
            <a:spLocks noGrp="1"/>
          </p:cNvSpPr>
          <p:nvPr>
            <p:ph type="title"/>
          </p:nvPr>
        </p:nvSpPr>
        <p:spPr>
          <a:xfrm>
            <a:off x="804672" y="640263"/>
            <a:ext cx="5157216" cy="1344975"/>
          </a:xfrm>
        </p:spPr>
        <p:txBody>
          <a:bodyPr>
            <a:normAutofit/>
          </a:bodyPr>
          <a:lstStyle/>
          <a:p>
            <a:r>
              <a:rPr lang="en-US" sz="4000"/>
              <a:t>Hybrid Routing Protocols</a:t>
            </a:r>
          </a:p>
        </p:txBody>
      </p:sp>
      <p:sp>
        <p:nvSpPr>
          <p:cNvPr id="3" name="Content Placeholder 2">
            <a:extLst>
              <a:ext uri="{FF2B5EF4-FFF2-40B4-BE49-F238E27FC236}">
                <a16:creationId xmlns:a16="http://schemas.microsoft.com/office/drawing/2014/main" id="{E999727B-EFE5-4E4F-8DE4-628A12271DD0}"/>
              </a:ext>
            </a:extLst>
          </p:cNvPr>
          <p:cNvSpPr>
            <a:spLocks noGrp="1"/>
          </p:cNvSpPr>
          <p:nvPr>
            <p:ph idx="1"/>
          </p:nvPr>
        </p:nvSpPr>
        <p:spPr>
          <a:xfrm>
            <a:off x="804672" y="2121763"/>
            <a:ext cx="5157216" cy="3773010"/>
          </a:xfrm>
        </p:spPr>
        <p:txBody>
          <a:bodyPr>
            <a:normAutofit/>
          </a:bodyPr>
          <a:lstStyle/>
          <a:p>
            <a:r>
              <a:rPr lang="en-US" sz="1700"/>
              <a:t>Zone Routing Protocol (ZRP)</a:t>
            </a:r>
          </a:p>
          <a:p>
            <a:pPr lvl="1"/>
            <a:r>
              <a:rPr lang="en-US" sz="1700"/>
              <a:t>Segments nodes into overlapping zones containing all nodes within a certain radius</a:t>
            </a:r>
          </a:p>
          <a:p>
            <a:pPr lvl="1"/>
            <a:r>
              <a:rPr lang="en-US" sz="1700"/>
              <a:t>Nodes within zones keep routing tables for the other nodes in the zone</a:t>
            </a:r>
          </a:p>
          <a:p>
            <a:pPr lvl="1"/>
            <a:r>
              <a:rPr lang="en-US" sz="1700"/>
              <a:t>Routing between zones is handled dynamically</a:t>
            </a:r>
          </a:p>
          <a:p>
            <a:pPr lvl="1"/>
            <a:r>
              <a:rPr lang="en-US" sz="1700"/>
              <a:t>Updates to the routing tables only happens within zones</a:t>
            </a:r>
          </a:p>
          <a:p>
            <a:pPr lvl="1"/>
            <a:r>
              <a:rPr lang="en-US" sz="1700"/>
              <a:t>Checking whether a node exists within a zone only requires checking the lookup table, allowing for larger networks and relatively low overhead</a:t>
            </a:r>
          </a:p>
          <a:p>
            <a:pPr lvl="1"/>
            <a:r>
              <a:rPr lang="en-US" sz="1700"/>
              <a:t>There aren’t clear methods for selecting zone radius or having different sizes of zones </a:t>
            </a:r>
          </a:p>
        </p:txBody>
      </p:sp>
      <p:pic>
        <p:nvPicPr>
          <p:cNvPr id="4" name="Picture 3">
            <a:extLst>
              <a:ext uri="{FF2B5EF4-FFF2-40B4-BE49-F238E27FC236}">
                <a16:creationId xmlns:a16="http://schemas.microsoft.com/office/drawing/2014/main" id="{B022A4CC-B3DB-43B7-B0C8-C2C216BF1293}"/>
              </a:ext>
            </a:extLst>
          </p:cNvPr>
          <p:cNvPicPr>
            <a:picLocks noChangeAspect="1"/>
          </p:cNvPicPr>
          <p:nvPr/>
        </p:nvPicPr>
        <p:blipFill>
          <a:blip r:embed="rId2"/>
          <a:stretch>
            <a:fillRect/>
          </a:stretch>
        </p:blipFill>
        <p:spPr>
          <a:xfrm>
            <a:off x="7192633" y="484632"/>
            <a:ext cx="4290980" cy="5733287"/>
          </a:xfrm>
          <a:prstGeom prst="rect">
            <a:avLst/>
          </a:prstGeom>
        </p:spPr>
      </p:pic>
    </p:spTree>
    <p:extLst>
      <p:ext uri="{BB962C8B-B14F-4D97-AF65-F5344CB8AC3E}">
        <p14:creationId xmlns:p14="http://schemas.microsoft.com/office/powerpoint/2010/main" val="17444861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F12EAA-DB86-4464-9B63-EB73E45FB55A}"/>
              </a:ext>
            </a:extLst>
          </p:cNvPr>
          <p:cNvSpPr>
            <a:spLocks noGrp="1"/>
          </p:cNvSpPr>
          <p:nvPr>
            <p:ph type="title"/>
          </p:nvPr>
        </p:nvSpPr>
        <p:spPr>
          <a:xfrm>
            <a:off x="833002" y="365125"/>
            <a:ext cx="3973667" cy="5811837"/>
          </a:xfrm>
        </p:spPr>
        <p:txBody>
          <a:bodyPr>
            <a:normAutofit/>
          </a:bodyPr>
          <a:lstStyle/>
          <a:p>
            <a:r>
              <a:rPr lang="en-US">
                <a:solidFill>
                  <a:srgbClr val="FFFFFF"/>
                </a:solidFill>
              </a:rPr>
              <a:t>Hierarchical Routing Protocols</a:t>
            </a:r>
          </a:p>
        </p:txBody>
      </p:sp>
      <p:sp>
        <p:nvSpPr>
          <p:cNvPr id="3" name="Content Placeholder 2">
            <a:extLst>
              <a:ext uri="{FF2B5EF4-FFF2-40B4-BE49-F238E27FC236}">
                <a16:creationId xmlns:a16="http://schemas.microsoft.com/office/drawing/2014/main" id="{BA451772-202B-4809-A7BB-2A4926939D57}"/>
              </a:ext>
            </a:extLst>
          </p:cNvPr>
          <p:cNvSpPr>
            <a:spLocks noGrp="1"/>
          </p:cNvSpPr>
          <p:nvPr>
            <p:ph idx="1"/>
          </p:nvPr>
        </p:nvSpPr>
        <p:spPr>
          <a:xfrm>
            <a:off x="5356927" y="365125"/>
            <a:ext cx="5996871" cy="5811837"/>
          </a:xfrm>
        </p:spPr>
        <p:txBody>
          <a:bodyPr anchor="ctr">
            <a:normAutofit/>
          </a:bodyPr>
          <a:lstStyle/>
          <a:p>
            <a:r>
              <a:rPr lang="en-US" sz="2000">
                <a:solidFill>
                  <a:srgbClr val="FFFFFF"/>
                </a:solidFill>
              </a:rPr>
              <a:t>Fisheye State Routing (FSR)</a:t>
            </a:r>
          </a:p>
          <a:p>
            <a:pPr lvl="1"/>
            <a:r>
              <a:rPr lang="en-US" sz="2000">
                <a:solidFill>
                  <a:srgbClr val="FFFFFF"/>
                </a:solidFill>
              </a:rPr>
              <a:t>Each node keeps a routing table tracking the location and path to surrounding nodes</a:t>
            </a:r>
          </a:p>
          <a:p>
            <a:pPr lvl="1"/>
            <a:r>
              <a:rPr lang="en-US" sz="2000">
                <a:solidFill>
                  <a:srgbClr val="FFFFFF"/>
                </a:solidFill>
              </a:rPr>
              <a:t>FSR periodically updates the routing table, but information on nodes further away is updated with less frequency.  This leads to fuzzier information on the edges, similar to the lower amount of detail towards the edge of a fisheye lens.  Route computation uses Dijkstra's algorithm.</a:t>
            </a:r>
          </a:p>
          <a:p>
            <a:pPr lvl="1"/>
            <a:r>
              <a:rPr lang="en-US" sz="2000">
                <a:solidFill>
                  <a:srgbClr val="FFFFFF"/>
                </a:solidFill>
              </a:rPr>
              <a:t>The lack of information for distant nodes doesn’t affect routing because each node visited along the path has up to date info on its neighbors</a:t>
            </a:r>
          </a:p>
          <a:p>
            <a:pPr lvl="1"/>
            <a:r>
              <a:rPr lang="en-US" sz="2000">
                <a:solidFill>
                  <a:srgbClr val="FFFFFF"/>
                </a:solidFill>
              </a:rPr>
              <a:t>FSR was not publicly released as a fully functional protocol, but it serves as a base for other protocols including OLSR</a:t>
            </a:r>
          </a:p>
          <a:p>
            <a:pPr lvl="1"/>
            <a:r>
              <a:rPr lang="en-US" sz="2000">
                <a:solidFill>
                  <a:srgbClr val="FFFFFF"/>
                </a:solidFill>
              </a:rPr>
              <a:t>Node disconnection can lead to temporary loops when tables have conflicting information.  These loops also happen in OLSR</a:t>
            </a:r>
          </a:p>
        </p:txBody>
      </p:sp>
    </p:spTree>
    <p:extLst>
      <p:ext uri="{BB962C8B-B14F-4D97-AF65-F5344CB8AC3E}">
        <p14:creationId xmlns:p14="http://schemas.microsoft.com/office/powerpoint/2010/main" val="237091117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1176</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Wireless Mesh Networks and their Applications</vt:lpstr>
      <vt:lpstr>What are Mesh Networks?</vt:lpstr>
      <vt:lpstr>How are mesh networks used?</vt:lpstr>
      <vt:lpstr>A Brief history </vt:lpstr>
      <vt:lpstr>Routing Protocol Types</vt:lpstr>
      <vt:lpstr>Table Driven Routing Protocols</vt:lpstr>
      <vt:lpstr>On Demand Routing Protocols</vt:lpstr>
      <vt:lpstr>Hybrid Routing Protocols</vt:lpstr>
      <vt:lpstr>Hierarchical Routing Protocols</vt:lpstr>
      <vt:lpstr>Hierarchical Routing Protocols cont’d.</vt:lpstr>
      <vt:lpstr>ZigBee Standard</vt:lpstr>
      <vt:lpstr>Advantages and Disadvantages to Mesh Networks</vt:lpstr>
      <vt:lpstr>Areas for 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Mesh Networks and their Applications</dc:title>
  <dc:creator>colter roche</dc:creator>
  <cp:lastModifiedBy>colter roche</cp:lastModifiedBy>
  <cp:revision>1</cp:revision>
  <dcterms:created xsi:type="dcterms:W3CDTF">2021-02-17T16:42:23Z</dcterms:created>
  <dcterms:modified xsi:type="dcterms:W3CDTF">2021-02-17T17:02:59Z</dcterms:modified>
</cp:coreProperties>
</file>