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89911" autoAdjust="0"/>
  </p:normalViewPr>
  <p:slideViewPr>
    <p:cSldViewPr snapToGrid="0">
      <p:cViewPr varScale="1">
        <p:scale>
          <a:sx n="80" d="100"/>
          <a:sy n="80" d="100"/>
        </p:scale>
        <p:origin x="132" y="666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6AFA9A-7D3E-42CC-927E-F23DCCD6D484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2018年12月9日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1311F18-D970-4D7B-B098-1E7546817641}" type="datetime2">
              <a:rPr lang="zh-TW" altLang="en-US" smtClean="0"/>
              <a:pPr/>
              <a:t>2018年12月9日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 smtClean="0"/>
              <a:t>按一下以編輯母片文字樣式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2674CE4-FBD8-4481-AEFB-CA53E599A74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TW" altLang="en-US" dirty="0" smtClean="0"/>
              <a:t>簡報可讓觀眾獲得的好處：如果成人學習者了解課程主題的學習方式和重要性，可提升他們的學習動機。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TW" altLang="en-US" dirty="0" smtClean="0"/>
              <a:t>簡報者對於此主題的專業程度：概述您在這個領域獲得的認證，或說明為何參與者必須聽信於您。</a:t>
            </a:r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課程描述應該要簡潔。</a:t>
            </a:r>
          </a:p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altLang="zh-TW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TW" altLang="en-US" b="1" dirty="0"/>
              <a:t>目標範例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zh-TW" altLang="en-US" dirty="0"/>
              <a:t>完成本課程後，您就能了解如何：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TW" altLang="en-US" dirty="0"/>
              <a:t>將檔案儲存至小組網頁伺服器。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TW" altLang="en-US" dirty="0"/>
              <a:t>將檔案移至小組網頁伺服器上的其他位置。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TW" altLang="en-US" dirty="0"/>
              <a:t>共用小組網頁伺服器上的檔案。</a:t>
            </a:r>
          </a:p>
          <a:p>
            <a:pPr rtl="0"/>
            <a:endParaRPr lang="zh-TW" altLang="en-US" dirty="0"/>
          </a:p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altLang="zh-TW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zh-TW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0573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zh-TW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3339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en-US" altLang="zh-TW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zh-TW" smtClean="0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3458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zh-TW" smtClean="0"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8174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17" name="頁尾預留位置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8" name="日期預留位置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D680CC22-4E9F-4C64-95EA-15180CEA148A}" type="datetime2">
              <a:rPr lang="zh-TW" altLang="en-US" smtClean="0"/>
              <a:t>2018年12月9日</a:t>
            </a:fld>
            <a:endParaRPr lang="zh-TW" altLang="en-US" dirty="0"/>
          </a:p>
        </p:txBody>
      </p:sp>
      <p:sp>
        <p:nvSpPr>
          <p:cNvPr id="29" name="投影片編號預留位置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CFB655-E279-4DE7-AFF4-4A3FE36E3A57}" type="datetime2">
              <a:rPr lang="zh-TW" altLang="en-US" smtClean="0"/>
              <a:t>2018年12月9日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zh-TW" altLang="en-US" dirty="0" smtClean="0"/>
              <a:t>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zh-TW" altLang="en-US" dirty="0"/>
              <a:t>按一下以編輯母片文字樣式</a:t>
            </a:r>
          </a:p>
          <a:p>
            <a:pPr lvl="1" rtl="0" eaLnBrk="1" latinLnBrk="0" hangingPunct="1"/>
            <a:r>
              <a:rPr lang="zh-TW" altLang="en-US" dirty="0"/>
              <a:t>第二層</a:t>
            </a:r>
          </a:p>
          <a:p>
            <a:pPr lvl="2" rtl="0" eaLnBrk="1" latinLnBrk="0" hangingPunct="1"/>
            <a:r>
              <a:rPr lang="zh-TW" altLang="en-US" dirty="0"/>
              <a:t>第三層</a:t>
            </a:r>
          </a:p>
          <a:p>
            <a:pPr lvl="3" rtl="0" eaLnBrk="1" latinLnBrk="0" hangingPunct="1"/>
            <a:r>
              <a:rPr lang="zh-TW" altLang="en-US" dirty="0"/>
              <a:t>第四層</a:t>
            </a:r>
          </a:p>
          <a:p>
            <a:pPr lvl="4" rtl="0" eaLnBrk="1" latinLnBrk="0" hangingPunct="1"/>
            <a:r>
              <a:rPr lang="zh-TW" altLang="en-US" dirty="0"/>
              <a:t>第五</a:t>
            </a:r>
            <a:r>
              <a:rPr lang="zh-TW" altLang="en-US" dirty="0" smtClean="0"/>
              <a:t>層</a:t>
            </a:r>
            <a:r>
              <a:rPr lang="en-US" altLang="zh-TW" dirty="0" smtClean="0"/>
              <a:t>a</a:t>
            </a:r>
            <a:endParaRPr kumimoji="0"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7E4AE4-EFA9-4FD9-A229-004A31E547D5}" type="datetime2">
              <a:rPr lang="zh-TW" altLang="en-US" smtClean="0"/>
              <a:t>2018年12月9日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44B7CC-4AA8-43B8-AE83-02691DCDABC3}" type="datetime2">
              <a:rPr lang="zh-TW" altLang="en-US" smtClean="0"/>
              <a:t>2018年12月9日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572BCF-2FF2-4C6E-B5A8-E6DE1AF4B961}" type="datetime2">
              <a:rPr lang="zh-TW" altLang="en-US" smtClean="0"/>
              <a:t>2018年12月9日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4FBF5-CDC6-4057-A311-5C521C8F5DB8}" type="datetime2">
              <a:rPr lang="zh-TW" altLang="en-US" smtClean="0"/>
              <a:t>2018年12月9日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5" name="內容預留位置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28" name="頁尾預留位置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26" name="日期預留位置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3E8C17-4C3B-4AED-BB36-C741E1DC4CDE}" type="datetime2">
              <a:rPr lang="zh-TW" altLang="en-US" smtClean="0"/>
              <a:t>2018年12月9日</a:t>
            </a:fld>
            <a:endParaRPr lang="zh-TW" altLang="en-US" dirty="0"/>
          </a:p>
        </p:txBody>
      </p:sp>
      <p:sp>
        <p:nvSpPr>
          <p:cNvPr id="27" name="投影片編號預留位置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A274F4D4-41C4-43DF-B10D-F70E9B50FCC2}" type="datetime2">
              <a:rPr lang="zh-TW" altLang="en-US" smtClean="0"/>
              <a:t>2018年12月9日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0D8C69-8E88-4B86-8CF3-2D8ABB71F89F}" type="datetime2">
              <a:rPr lang="zh-TW" altLang="en-US" smtClean="0"/>
              <a:t>2018年12月9日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zh-TW" altLang="en-US" dirty="0" smtClean="0"/>
              <a:t>編輯母片標題樣式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5A7139-9615-44C0-8E48-7B3A81ED52C4}" type="datetime2">
              <a:rPr lang="zh-TW" altLang="en-US" smtClean="0"/>
              <a:t>2018年12月9日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eaVert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D70A3B-5055-4ACA-8D9E-69847E896869}" type="datetime2">
              <a:rPr lang="zh-TW" altLang="en-US" smtClean="0"/>
              <a:t>2018年12月9日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8" name="矩形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0" name="矩形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2" name="標題預留位置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3" name="文字預留位置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zh-TW" altLang="en-US" dirty="0" smtClean="0"/>
              <a:t>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14" name="日期預留位置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2233221-9E5A-44E3-8D2A-51D4D9EBD76D}" type="datetime2">
              <a:rPr lang="zh-TW" altLang="en-US" smtClean="0"/>
              <a:pPr/>
              <a:t>2018年12月9日</a:t>
            </a:fld>
            <a:endParaRPr lang="zh-TW" altLang="en-US" dirty="0"/>
          </a:p>
        </p:txBody>
      </p:sp>
      <p:sp>
        <p:nvSpPr>
          <p:cNvPr id="23" name="投影片編號預留位置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techbang.com/posts/23764-the-arduino-into-game-boy-play-smart-and-lovely-ardubo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openhome.cc/Gossip/Books/mBlockArduino1-3and1-4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rks.gogo.co.nz/ch340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n-US" altLang="zh-TW" sz="8000" dirty="0" smtClean="0"/>
              <a:t>Arduino</a:t>
            </a:r>
            <a:r>
              <a:rPr lang="zh-TW" altLang="en-US" sz="8000" dirty="0" smtClean="0"/>
              <a:t>的介紹</a:t>
            </a:r>
            <a:endParaRPr lang="zh-TW" altLang="en-US" sz="8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9709482" y="332855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安裝</a:t>
            </a:r>
            <a:r>
              <a:rPr lang="en-US" altLang="zh-TW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IDE</a:t>
            </a:r>
            <a:endParaRPr lang="zh-TW" altLang="en-US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起</a:t>
            </a:r>
            <a:r>
              <a:rPr lang="zh-TW" altLang="en-US" dirty="0"/>
              <a:t>源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09600" y="2417866"/>
            <a:ext cx="10972800" cy="4325112"/>
          </a:xfrm>
        </p:spPr>
        <p:txBody>
          <a:bodyPr rtlCol="0"/>
          <a:lstStyle/>
          <a:p>
            <a:pPr>
              <a:lnSpc>
                <a:spcPct val="150000"/>
              </a:lnSpc>
            </a:pPr>
            <a:r>
              <a:rPr lang="zh-TW" altLang="en-US" dirty="0"/>
              <a:t> </a:t>
            </a:r>
            <a:r>
              <a:rPr lang="en-US" altLang="zh-TW" dirty="0"/>
              <a:t>2005 </a:t>
            </a:r>
            <a:r>
              <a:rPr lang="zh-TW" altLang="en-US" dirty="0"/>
              <a:t>年 </a:t>
            </a:r>
            <a:r>
              <a:rPr lang="en-US" altLang="zh-TW" dirty="0"/>
              <a:t>1 </a:t>
            </a:r>
            <a:r>
              <a:rPr lang="zh-TW" altLang="en-US" dirty="0"/>
              <a:t>月由當時米蘭互動設計學院的教授 </a:t>
            </a:r>
            <a:r>
              <a:rPr lang="en-US" altLang="zh-TW" dirty="0"/>
              <a:t>David </a:t>
            </a:r>
            <a:r>
              <a:rPr lang="en-US" altLang="zh-TW" dirty="0" err="1"/>
              <a:t>Cuartielles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/>
              <a:t>Massimo Banzi</a:t>
            </a:r>
            <a:r>
              <a:rPr lang="zh-TW" altLang="en-US" dirty="0"/>
              <a:t> 所設計出來。</a:t>
            </a:r>
            <a:endParaRPr lang="en-US" altLang="zh-TW" dirty="0"/>
          </a:p>
          <a:p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它使用了 </a:t>
            </a:r>
            <a:r>
              <a:rPr lang="en-US" altLang="zh-TW" dirty="0"/>
              <a:t>Atmel AVR </a:t>
            </a:r>
            <a:r>
              <a:rPr lang="zh-TW" altLang="en-US" dirty="0"/>
              <a:t>單片機，是一個開放原始碼的軟硬體平台，構建於開放原始碼 </a:t>
            </a:r>
            <a:r>
              <a:rPr lang="en-US" altLang="zh-TW" dirty="0"/>
              <a:t>simple I/O </a:t>
            </a:r>
            <a:r>
              <a:rPr lang="zh-TW" altLang="en-US" dirty="0"/>
              <a:t>介面板，使用類似  </a:t>
            </a:r>
            <a:r>
              <a:rPr lang="en-US" altLang="zh-TW" dirty="0"/>
              <a:t>Java</a:t>
            </a:r>
            <a:r>
              <a:rPr lang="zh-TW" altLang="en-US" dirty="0"/>
              <a:t>、</a:t>
            </a:r>
            <a:r>
              <a:rPr lang="en-US" altLang="zh-TW" dirty="0"/>
              <a:t>C </a:t>
            </a:r>
            <a:r>
              <a:rPr lang="zh-TW" altLang="en-US" dirty="0"/>
              <a:t>語言的 </a:t>
            </a:r>
            <a:r>
              <a:rPr lang="en-US" altLang="zh-TW" dirty="0"/>
              <a:t>Processing / Wiring </a:t>
            </a:r>
            <a:r>
              <a:rPr lang="zh-TW" altLang="en-US" dirty="0"/>
              <a:t>開發環境。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dirty="0" smtClean="0"/>
              <a:t>特</a:t>
            </a:r>
            <a:r>
              <a:rPr lang="zh-TW" altLang="en-US" dirty="0"/>
              <a:t>色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09600" y="2153168"/>
            <a:ext cx="10972800" cy="4325112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n-US" altLang="zh-TW" dirty="0" smtClean="0"/>
              <a:t>Open source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不</a:t>
            </a:r>
            <a:r>
              <a:rPr lang="zh-TW" altLang="en-US" dirty="0"/>
              <a:t>僅</a:t>
            </a:r>
            <a:r>
              <a:rPr lang="zh-TW" altLang="en-US" dirty="0" smtClean="0"/>
              <a:t>軟體</a:t>
            </a:r>
            <a:r>
              <a:rPr lang="zh-TW" altLang="en-US" dirty="0"/>
              <a:t>是</a:t>
            </a:r>
            <a:r>
              <a:rPr lang="zh-TW" altLang="en-US" sz="3500" dirty="0"/>
              <a:t>開放源碼</a:t>
            </a:r>
            <a:r>
              <a:rPr lang="zh-TW" altLang="en-US" dirty="0" smtClean="0"/>
              <a:t>，</a:t>
            </a:r>
            <a:r>
              <a:rPr lang="en-US" altLang="zh-TW" dirty="0"/>
              <a:t>Arduino </a:t>
            </a:r>
            <a:r>
              <a:rPr lang="zh-TW" altLang="en-US" dirty="0"/>
              <a:t>的電路設計圖也</a:t>
            </a:r>
            <a:r>
              <a:rPr lang="zh-TW" altLang="en-US" dirty="0" smtClean="0"/>
              <a:t>可以從官網下載，同時</a:t>
            </a:r>
            <a:r>
              <a:rPr lang="zh-TW" altLang="en-US" dirty="0"/>
              <a:t>免費</a:t>
            </a:r>
            <a:r>
              <a:rPr lang="zh-TW" altLang="en-US" dirty="0" smtClean="0"/>
              <a:t>使用開發</a:t>
            </a:r>
            <a:r>
              <a:rPr lang="zh-TW" altLang="en-US" dirty="0"/>
              <a:t>軟體用</a:t>
            </a:r>
            <a:r>
              <a:rPr lang="zh-TW" altLang="en-US" dirty="0" smtClean="0"/>
              <a:t>工具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rtl="0"/>
            <a:r>
              <a:rPr lang="en-US" altLang="zh-TW" dirty="0" smtClean="0"/>
              <a:t>Simple</a:t>
            </a:r>
          </a:p>
          <a:p>
            <a:pPr lvl="1">
              <a:lnSpc>
                <a:spcPct val="160000"/>
              </a:lnSpc>
            </a:pPr>
            <a:r>
              <a:rPr lang="zh-TW" altLang="en-US" dirty="0"/>
              <a:t>傳統上要開發微控制器的程式，開發者需要具備機電相關科系的背景，一般人不容易進入門檻高。但 </a:t>
            </a:r>
            <a:r>
              <a:rPr lang="en-US" altLang="zh-TW" dirty="0"/>
              <a:t>Arduino </a:t>
            </a:r>
            <a:r>
              <a:rPr lang="zh-TW" altLang="en-US" dirty="0"/>
              <a:t>進入</a:t>
            </a:r>
            <a:r>
              <a:rPr lang="zh-TW" altLang="en-US" sz="3500" dirty="0"/>
              <a:t>門檻容易</a:t>
            </a:r>
            <a:r>
              <a:rPr lang="zh-TW" altLang="en-US" dirty="0"/>
              <a:t>許多，</a:t>
            </a:r>
            <a:r>
              <a:rPr lang="zh-TW" altLang="en-US" sz="3000" dirty="0"/>
              <a:t>沒有理工的背景</a:t>
            </a:r>
            <a:r>
              <a:rPr lang="zh-TW" altLang="en-US" dirty="0"/>
              <a:t>，也能很快學會使用 </a:t>
            </a:r>
            <a:r>
              <a:rPr lang="en-US" altLang="zh-TW" dirty="0" smtClean="0"/>
              <a:t>Arduino</a:t>
            </a:r>
            <a:endParaRPr lang="en-US" altLang="zh-TW" dirty="0" smtClean="0"/>
          </a:p>
          <a:p>
            <a:pPr marL="109728" indent="0" rtl="0">
              <a:buNone/>
            </a:pPr>
            <a:endParaRPr lang="zh-TW" altLang="en-US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5673831" y="6429494"/>
            <a:ext cx="647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7030A0"/>
                </a:solidFill>
              </a:rPr>
              <a:t>非常適合不具電子背景的人使用，設計出各種不同的互動裝置 </a:t>
            </a:r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自造的可能性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>
              <a:lnSpc>
                <a:spcPct val="150000"/>
              </a:lnSpc>
            </a:pPr>
            <a:r>
              <a:rPr lang="zh-TW" altLang="en-US" dirty="0"/>
              <a:t> 在 </a:t>
            </a:r>
            <a:r>
              <a:rPr lang="en-US" altLang="zh-TW" dirty="0"/>
              <a:t>Arduino </a:t>
            </a:r>
            <a:r>
              <a:rPr lang="zh-TW" altLang="en-US" dirty="0"/>
              <a:t>的世界裡，人人都可以是自造者、產品的設計師 ，即使你毫無電學電路、軟體背景，開源社區裡的開放資源與樂於分享的精神，可以讓你藉由社群裡其他人分享出的 珍貴經驗方法，快速地創造出屬於你自己的獨特創意。而最終無論這個創意是否成功，他都會在開源的精神下被其他自造者重新「烹飪」、或延續著你的方向把創意 推展出無限大的可能性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應用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arduboy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373" y="2209800"/>
            <a:ext cx="9510013" cy="401378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284554" y="6223585"/>
            <a:ext cx="9622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www.techbang.com/posts/23764-the-arduino-into-game-boy-play-smart-and-lovely-arduboy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Arduino </a:t>
            </a:r>
            <a:r>
              <a:rPr lang="en-US" altLang="zh-TW" dirty="0" err="1" smtClean="0"/>
              <a:t>uno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83" y="2863516"/>
            <a:ext cx="5047916" cy="283945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452" y="2612960"/>
            <a:ext cx="4454084" cy="334056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943106" y="23058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原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廠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8626384" y="196963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副</a:t>
            </a: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廠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555179" y="5862102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大約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$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800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左右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238458" y="6135182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大約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$400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左右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線材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50" y="2661380"/>
            <a:ext cx="5422723" cy="281238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618" y="2209800"/>
            <a:ext cx="5604782" cy="326396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090699" y="5713027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USB</a:t>
            </a:r>
            <a:r>
              <a:rPr lang="zh-TW" altLang="en-US" b="1" dirty="0" smtClean="0"/>
              <a:t>供電和</a:t>
            </a:r>
            <a:r>
              <a:rPr lang="zh-TW" altLang="en-US" b="1" dirty="0"/>
              <a:t>傳送程式</a:t>
            </a:r>
            <a:endParaRPr lang="zh-TW" altLang="en-US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8337885" y="571302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電源輸入插座供電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配</a:t>
            </a:r>
            <a:r>
              <a:rPr lang="zh-TW" altLang="en-US" dirty="0"/>
              <a:t>置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62" y="1143000"/>
            <a:ext cx="6772275" cy="49720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833855" y="6211669"/>
            <a:ext cx="6524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openhome.cc/Gossip/Books/mBlockArduino1-3and1-4.html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下載</a:t>
            </a:r>
            <a:r>
              <a:rPr lang="en-US" altLang="zh-TW" dirty="0" smtClean="0"/>
              <a:t>IDE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122091" y="3465095"/>
            <a:ext cx="794781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hlinkClick r:id="rId3"/>
              </a:rPr>
              <a:t>https://www.arduino.cc</a:t>
            </a:r>
            <a:r>
              <a:rPr lang="en-US" altLang="zh-TW" sz="6000" dirty="0" smtClean="0">
                <a:hlinkClick r:id="rId3"/>
              </a:rPr>
              <a:t>/</a:t>
            </a:r>
            <a:endParaRPr lang="en-US" altLang="zh-TW" sz="6000" dirty="0" smtClean="0"/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427386" y="5643720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cH340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驅動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40940" y="6013052"/>
            <a:ext cx="3710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sparks.gogo.co.nz/ch340.html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訓練課程簡報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615_TF03460604.potx" id="{459C345E-EC57-4CE6-8378-CD5A0E02B40D}" vid="{75388508-C140-4AE9-B3F8-1A15F21DF63F}"/>
    </a:ext>
  </a:extLst>
</a:theme>
</file>

<file path=ppt/theme/theme2.xml><?xml version="1.0" encoding="utf-8"?>
<a:theme xmlns:a="http://schemas.openxmlformats.org/drawingml/2006/main" name="Office 佈景主題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訓練課程簡報</Template>
  <TotalTime>124</TotalTime>
  <Words>430</Words>
  <Application>Microsoft Office PowerPoint</Application>
  <PresentationFormat>寬螢幕</PresentationFormat>
  <Paragraphs>48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Microsoft JhengHei UI</vt:lpstr>
      <vt:lpstr>新細明體</vt:lpstr>
      <vt:lpstr>標楷體</vt:lpstr>
      <vt:lpstr>Arial</vt:lpstr>
      <vt:lpstr>Calibri</vt:lpstr>
      <vt:lpstr>Georgia</vt:lpstr>
      <vt:lpstr>Wingdings 2</vt:lpstr>
      <vt:lpstr>訓練課程簡報</vt:lpstr>
      <vt:lpstr>Arduino的介紹</vt:lpstr>
      <vt:lpstr>起源</vt:lpstr>
      <vt:lpstr>特色</vt:lpstr>
      <vt:lpstr>自造的可能性</vt:lpstr>
      <vt:lpstr>應用 : arduboy</vt:lpstr>
      <vt:lpstr>Arduino uno</vt:lpstr>
      <vt:lpstr>線材</vt:lpstr>
      <vt:lpstr>配置</vt:lpstr>
      <vt:lpstr>下載IDE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Arduino的介紹</dc:title>
  <dc:creator>ZHANG KE JUAN</dc:creator>
  <cp:lastModifiedBy>ZHANG KE JUAN</cp:lastModifiedBy>
  <cp:revision>12</cp:revision>
  <dcterms:created xsi:type="dcterms:W3CDTF">2018-12-09T13:32:44Z</dcterms:created>
  <dcterms:modified xsi:type="dcterms:W3CDTF">2018-12-09T15:37:19Z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