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6" r:id="rId4"/>
    <p:sldId id="265" r:id="rId5"/>
    <p:sldId id="257" r:id="rId6"/>
    <p:sldId id="261" r:id="rId7"/>
    <p:sldId id="263" r:id="rId8"/>
    <p:sldId id="262" r:id="rId9"/>
    <p:sldId id="258" r:id="rId10"/>
    <p:sldId id="267" r:id="rId11"/>
    <p:sldId id="268" r:id="rId12"/>
    <p:sldId id="259" r:id="rId13"/>
    <p:sldId id="264" r:id="rId14"/>
    <p:sldId id="269" r:id="rId15"/>
    <p:sldId id="26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KE JUAN" initials="ZKJ" lastIdx="2" clrIdx="0">
    <p:extLst>
      <p:ext uri="{19B8F6BF-5375-455C-9EA6-DF929625EA0E}">
        <p15:presenceInfo xmlns:p15="http://schemas.microsoft.com/office/powerpoint/2012/main" userId="87b298a9ce30e2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E82-147C-4886-A420-6BDBF9D9B1E0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EF42-F934-4E66-9D07-8B8F03C51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14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E82-147C-4886-A420-6BDBF9D9B1E0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EF42-F934-4E66-9D07-8B8F03C51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08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E82-147C-4886-A420-6BDBF9D9B1E0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EF42-F934-4E66-9D07-8B8F03C51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37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E82-147C-4886-A420-6BDBF9D9B1E0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EF42-F934-4E66-9D07-8B8F03C51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98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E82-147C-4886-A420-6BDBF9D9B1E0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EF42-F934-4E66-9D07-8B8F03C51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06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E82-147C-4886-A420-6BDBF9D9B1E0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EF42-F934-4E66-9D07-8B8F03C51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10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E82-147C-4886-A420-6BDBF9D9B1E0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EF42-F934-4E66-9D07-8B8F03C51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5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E82-147C-4886-A420-6BDBF9D9B1E0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EF42-F934-4E66-9D07-8B8F03C51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78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E82-147C-4886-A420-6BDBF9D9B1E0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EF42-F934-4E66-9D07-8B8F03C51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8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E82-147C-4886-A420-6BDBF9D9B1E0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EF42-F934-4E66-9D07-8B8F03C51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58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E82-147C-4886-A420-6BDBF9D9B1E0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EF42-F934-4E66-9D07-8B8F03C51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48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EE82-147C-4886-A420-6BDBF9D9B1E0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FEF42-F934-4E66-9D07-8B8F03C51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0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6692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#include &lt;bits/stdc++.h&gt;</a:t>
            </a:r>
          </a:p>
          <a:p>
            <a:r>
              <a:rPr lang="zh-TW" altLang="en-US" dirty="0" smtClean="0"/>
              <a:t>#define MAX 500</a:t>
            </a:r>
          </a:p>
          <a:p>
            <a:r>
              <a:rPr lang="zh-TW" altLang="en-US" dirty="0" smtClean="0"/>
              <a:t>using namespace std;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int Array[MAX][MAX];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int main(){</a:t>
            </a:r>
          </a:p>
          <a:p>
            <a:r>
              <a:rPr lang="zh-TW" altLang="en-US" dirty="0" smtClean="0"/>
              <a:t>    //freopen("test.txt","r",stdin);</a:t>
            </a:r>
          </a:p>
          <a:p>
            <a:r>
              <a:rPr lang="zh-TW" altLang="en-US" dirty="0" smtClean="0"/>
              <a:t>    string s1,s2;</a:t>
            </a:r>
          </a:p>
          <a:p>
            <a:r>
              <a:rPr lang="zh-TW" altLang="en-US" dirty="0" smtClean="0"/>
              <a:t>    int i,j;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while(cin &gt;&gt; s1 &gt;&gt; s2){</a:t>
            </a:r>
          </a:p>
          <a:p>
            <a:r>
              <a:rPr lang="zh-TW" altLang="en-US" dirty="0" smtClean="0"/>
              <a:t>        memset(Array,0,sizeof(Array));</a:t>
            </a:r>
          </a:p>
          <a:p>
            <a:r>
              <a:rPr lang="zh-TW" altLang="en-US" dirty="0" smtClean="0"/>
              <a:t>        for(i=1;i&lt;=s1.size();i++)</a:t>
            </a:r>
          </a:p>
          <a:p>
            <a:r>
              <a:rPr lang="zh-TW" altLang="en-US" dirty="0" smtClean="0"/>
              <a:t>            for(j=1;j&lt;=s2.size();j++){</a:t>
            </a:r>
          </a:p>
          <a:p>
            <a:r>
              <a:rPr lang="zh-TW" altLang="en-US" dirty="0" smtClean="0"/>
              <a:t>                if(s1[i-1]==s2[j-1])    Array[i][j]=Array[i-1][j-1]+1;</a:t>
            </a:r>
          </a:p>
          <a:p>
            <a:r>
              <a:rPr lang="zh-TW" altLang="en-US" dirty="0" smtClean="0"/>
              <a:t>                else{</a:t>
            </a:r>
          </a:p>
          <a:p>
            <a:r>
              <a:rPr lang="zh-TW" altLang="en-US" dirty="0" smtClean="0"/>
              <a:t>                    Array[i][j]=max(Array[i-1][j],Array[i][j-1]);</a:t>
            </a:r>
          </a:p>
          <a:p>
            <a:r>
              <a:rPr lang="zh-TW" altLang="en-US" dirty="0" smtClean="0"/>
              <a:t>                }</a:t>
            </a:r>
          </a:p>
          <a:p>
            <a:r>
              <a:rPr lang="zh-TW" altLang="en-US" dirty="0" smtClean="0"/>
              <a:t>            }</a:t>
            </a:r>
          </a:p>
          <a:p>
            <a:r>
              <a:rPr lang="zh-TW" altLang="en-US" dirty="0" smtClean="0"/>
              <a:t>        printf("%d\n",Array[s1.size()][s2.size()]);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    return 0;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96000" y="102304"/>
            <a:ext cx="6096000" cy="67710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 smtClean="0"/>
              <a:t>#include &lt;bits/stdc++.h&gt;</a:t>
            </a:r>
          </a:p>
          <a:p>
            <a:r>
              <a:rPr lang="zh-TW" altLang="en-US" sz="1400" dirty="0" smtClean="0"/>
              <a:t>#define MAX 500</a:t>
            </a:r>
          </a:p>
          <a:p>
            <a:r>
              <a:rPr lang="zh-TW" altLang="en-US" sz="1400" dirty="0" smtClean="0"/>
              <a:t>using namespace std;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int Array[MAX][MAX];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int main(){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//freopen("test.txt","r",stdin);</a:t>
            </a:r>
          </a:p>
          <a:p>
            <a:r>
              <a:rPr lang="zh-TW" altLang="en-US" sz="1400" dirty="0" smtClean="0"/>
              <a:t>    string str1,str2;</a:t>
            </a:r>
          </a:p>
          <a:p>
            <a:r>
              <a:rPr lang="zh-TW" altLang="en-US" sz="1400" dirty="0" smtClean="0"/>
              <a:t>    int i,j;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while(cin &gt;&gt; str1 &gt;&gt; str2){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memset(Array,0,sizeof(Array));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for(i=0;i&lt;=str1.size();i++)     Array[i][0]=-3*i;</a:t>
            </a:r>
          </a:p>
          <a:p>
            <a:r>
              <a:rPr lang="zh-TW" altLang="en-US" sz="1400" dirty="0" smtClean="0"/>
              <a:t>        for(j=0;j&lt;=str2.size();j++)     Array[0][j]=-3*j;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for(i=1;i&lt;=str1.size();i++)</a:t>
            </a:r>
          </a:p>
          <a:p>
            <a:r>
              <a:rPr lang="zh-TW" altLang="en-US" sz="1400" dirty="0" smtClean="0"/>
              <a:t>            for(j=1;j&lt;=str2.size();j++){</a:t>
            </a:r>
          </a:p>
          <a:p>
            <a:r>
              <a:rPr lang="zh-TW" altLang="en-US" sz="1400" dirty="0" smtClean="0"/>
              <a:t>                if(str1[i-1]==str2[j-1])    Array[i][j]=Array[i-1][j-1]+8;</a:t>
            </a:r>
          </a:p>
          <a:p>
            <a:r>
              <a:rPr lang="zh-TW" altLang="en-US" sz="1400" dirty="0" smtClean="0"/>
              <a:t>                else</a:t>
            </a:r>
          </a:p>
          <a:p>
            <a:r>
              <a:rPr lang="zh-TW" altLang="en-US" sz="1400" dirty="0" smtClean="0"/>
              <a:t>                    Array[i][j] = max(max(Array[i][j-1]-3,Array[i-1][j]-3),Array[i-1][j-1]-5);</a:t>
            </a:r>
          </a:p>
          <a:p>
            <a:r>
              <a:rPr lang="zh-TW" altLang="en-US" sz="1400" dirty="0" smtClean="0"/>
              <a:t>            }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printf("%d\n",Array[str1.size()][str2.size()]);</a:t>
            </a:r>
          </a:p>
          <a:p>
            <a:r>
              <a:rPr lang="zh-TW" altLang="en-US" sz="1400" dirty="0" smtClean="0"/>
              <a:t>    }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return 0;</a:t>
            </a:r>
          </a:p>
          <a:p>
            <a:r>
              <a:rPr lang="zh-TW" altLang="en-US" sz="1400" dirty="0" smtClean="0"/>
              <a:t>}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374292" y="675503"/>
            <a:ext cx="50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LCS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338486" y="665895"/>
            <a:ext cx="11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alignment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722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082" y="0"/>
            <a:ext cx="6096000" cy="71096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 smtClean="0"/>
              <a:t>#include &lt;bits/stdc++.h&gt;</a:t>
            </a:r>
          </a:p>
          <a:p>
            <a:r>
              <a:rPr lang="zh-TW" altLang="en-US" sz="1200" dirty="0" smtClean="0"/>
              <a:t>#define N 50000</a:t>
            </a:r>
          </a:p>
          <a:p>
            <a:r>
              <a:rPr lang="zh-TW" altLang="en-US" sz="1200" dirty="0" smtClean="0"/>
              <a:t>using namespace std;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struct TIME{</a:t>
            </a:r>
          </a:p>
          <a:p>
            <a:r>
              <a:rPr lang="zh-TW" altLang="en-US" sz="1200" dirty="0" smtClean="0"/>
              <a:t>    int left;</a:t>
            </a:r>
          </a:p>
          <a:p>
            <a:r>
              <a:rPr lang="zh-TW" altLang="en-US" sz="1200" dirty="0" smtClean="0"/>
              <a:t>    int right;</a:t>
            </a:r>
          </a:p>
          <a:p>
            <a:r>
              <a:rPr lang="zh-TW" altLang="en-US" sz="1200" dirty="0" smtClean="0"/>
              <a:t>};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bool cmp(TIME a,TIME b){</a:t>
            </a:r>
          </a:p>
          <a:p>
            <a:r>
              <a:rPr lang="zh-TW" altLang="en-US" sz="1200" dirty="0" smtClean="0"/>
              <a:t>    return a.right &lt; b.right;</a:t>
            </a:r>
          </a:p>
          <a:p>
            <a:r>
              <a:rPr lang="zh-TW" altLang="en-US" sz="1200" dirty="0" smtClean="0"/>
              <a:t>}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int main(){</a:t>
            </a:r>
          </a:p>
          <a:p>
            <a:r>
              <a:rPr lang="zh-TW" altLang="en-US" sz="1200" dirty="0" smtClean="0"/>
              <a:t>    //freopen("test.txt","r",stdin);</a:t>
            </a:r>
          </a:p>
          <a:p>
            <a:r>
              <a:rPr lang="zh-TW" altLang="en-US" sz="1200" dirty="0" smtClean="0"/>
              <a:t>    int ncase,i,m,total,r;</a:t>
            </a:r>
          </a:p>
          <a:p>
            <a:r>
              <a:rPr lang="zh-TW" altLang="en-US" sz="1200" dirty="0" smtClean="0"/>
              <a:t>    TIME time[N];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scanf("%d",&amp;ncase);</a:t>
            </a:r>
          </a:p>
          <a:p>
            <a:r>
              <a:rPr lang="zh-TW" altLang="en-US" sz="1200" dirty="0" smtClean="0"/>
              <a:t>    while(ncase--){</a:t>
            </a:r>
          </a:p>
          <a:p>
            <a:r>
              <a:rPr lang="zh-TW" altLang="en-US" sz="1200" dirty="0" smtClean="0"/>
              <a:t>        scanf("%d",&amp;m);</a:t>
            </a:r>
          </a:p>
          <a:p>
            <a:r>
              <a:rPr lang="zh-TW" altLang="en-US" sz="1200" dirty="0" smtClean="0"/>
              <a:t>        for(i=0;i&lt;m;i++)</a:t>
            </a:r>
          </a:p>
          <a:p>
            <a:r>
              <a:rPr lang="zh-TW" altLang="en-US" sz="1200" dirty="0" smtClean="0"/>
              <a:t>            scanf("%d %d",&amp;time[i].left,&amp;time[i].right);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    sort(time,time+m,cmp);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    total=1;</a:t>
            </a:r>
          </a:p>
          <a:p>
            <a:r>
              <a:rPr lang="zh-TW" altLang="en-US" sz="1200" dirty="0" smtClean="0"/>
              <a:t>        r=time[0].right;</a:t>
            </a:r>
          </a:p>
          <a:p>
            <a:r>
              <a:rPr lang="zh-TW" altLang="en-US" sz="1200" dirty="0" smtClean="0"/>
              <a:t>        for(i=1;i&lt;m;i++){</a:t>
            </a:r>
          </a:p>
          <a:p>
            <a:r>
              <a:rPr lang="zh-TW" altLang="en-US" sz="1200" dirty="0" smtClean="0"/>
              <a:t>            if(time[i].left&gt;=r){</a:t>
            </a:r>
          </a:p>
          <a:p>
            <a:r>
              <a:rPr lang="zh-TW" altLang="en-US" sz="1200" dirty="0" smtClean="0"/>
              <a:t>                r=time[i].right;</a:t>
            </a:r>
          </a:p>
          <a:p>
            <a:r>
              <a:rPr lang="zh-TW" altLang="en-US" sz="1200" dirty="0" smtClean="0"/>
              <a:t>                total++;</a:t>
            </a:r>
          </a:p>
          <a:p>
            <a:r>
              <a:rPr lang="zh-TW" altLang="en-US" sz="1200" dirty="0" smtClean="0"/>
              <a:t>            }</a:t>
            </a:r>
          </a:p>
          <a:p>
            <a:r>
              <a:rPr lang="zh-TW" altLang="en-US" sz="1200" dirty="0" smtClean="0"/>
              <a:t>        }</a:t>
            </a:r>
          </a:p>
          <a:p>
            <a:r>
              <a:rPr lang="zh-TW" altLang="en-US" sz="1200" dirty="0" smtClean="0"/>
              <a:t>        printf("%d\n",total);</a:t>
            </a:r>
          </a:p>
          <a:p>
            <a:r>
              <a:rPr lang="zh-TW" altLang="en-US" sz="1200" dirty="0" smtClean="0"/>
              <a:t>    }</a:t>
            </a:r>
          </a:p>
          <a:p>
            <a:r>
              <a:rPr lang="zh-TW" altLang="en-US" sz="1200" dirty="0" smtClean="0"/>
              <a:t>    return 0;</a:t>
            </a:r>
          </a:p>
          <a:p>
            <a:r>
              <a:rPr lang="zh-TW" altLang="en-US" sz="1200" dirty="0" smtClean="0"/>
              <a:t>}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5700583" y="184665"/>
            <a:ext cx="715868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#include &lt;stdio.h&gt;</a:t>
            </a:r>
          </a:p>
          <a:p>
            <a:r>
              <a:rPr lang="zh-TW" altLang="en-US" sz="1200" dirty="0" smtClean="0"/>
              <a:t>#include &lt;bits/stdc++.h&gt;</a:t>
            </a:r>
          </a:p>
          <a:p>
            <a:r>
              <a:rPr lang="zh-TW" altLang="en-US" sz="1200" dirty="0" smtClean="0"/>
              <a:t>using namespace std;</a:t>
            </a:r>
          </a:p>
          <a:p>
            <a:r>
              <a:rPr lang="zh-TW" altLang="en-US" sz="1200" dirty="0" smtClean="0"/>
              <a:t>int main(){</a:t>
            </a:r>
          </a:p>
          <a:p>
            <a:r>
              <a:rPr lang="zh-TW" altLang="en-US" sz="1200" dirty="0" smtClean="0"/>
              <a:t>    //freopen("test_2.txt","r",stdin);</a:t>
            </a:r>
          </a:p>
          <a:p>
            <a:r>
              <a:rPr lang="zh-TW" altLang="en-US" sz="1200" dirty="0" smtClean="0"/>
              <a:t>    long long int ncase,i,m,sum,tmp;</a:t>
            </a:r>
          </a:p>
          <a:p>
            <a:r>
              <a:rPr lang="zh-TW" altLang="en-US" sz="1200" dirty="0" smtClean="0"/>
              <a:t>    std::priority_queue&lt; long long int,vector&lt;long long int&gt;,greater&lt;long long int&gt; &gt; pq;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scanf("%lld",&amp;ncase);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while(ncase--){</a:t>
            </a:r>
          </a:p>
          <a:p>
            <a:r>
              <a:rPr lang="zh-TW" altLang="en-US" sz="1200" dirty="0" smtClean="0"/>
              <a:t>        sum=0;</a:t>
            </a:r>
          </a:p>
          <a:p>
            <a:r>
              <a:rPr lang="zh-TW" altLang="en-US" sz="1200" dirty="0" smtClean="0"/>
              <a:t>        scanf("%lld",&amp;m);</a:t>
            </a:r>
          </a:p>
          <a:p>
            <a:r>
              <a:rPr lang="zh-TW" altLang="en-US" sz="1200" dirty="0" smtClean="0"/>
              <a:t>        for(i=0;i&lt;m;i++){</a:t>
            </a:r>
          </a:p>
          <a:p>
            <a:r>
              <a:rPr lang="zh-TW" altLang="en-US" sz="1200" dirty="0" smtClean="0"/>
              <a:t>            scanf("%lld",&amp;tmp);</a:t>
            </a:r>
          </a:p>
          <a:p>
            <a:r>
              <a:rPr lang="zh-TW" altLang="en-US" sz="1200" dirty="0" smtClean="0"/>
              <a:t>            pq.push(tmp);</a:t>
            </a:r>
          </a:p>
          <a:p>
            <a:r>
              <a:rPr lang="zh-TW" altLang="en-US" sz="1200" dirty="0" smtClean="0"/>
              <a:t>        }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    while(pq.size()&gt;1){</a:t>
            </a:r>
          </a:p>
          <a:p>
            <a:r>
              <a:rPr lang="zh-TW" altLang="en-US" sz="1200" dirty="0" smtClean="0"/>
              <a:t>            tmp=0;</a:t>
            </a:r>
          </a:p>
          <a:p>
            <a:r>
              <a:rPr lang="zh-TW" altLang="en-US" sz="1200" dirty="0" smtClean="0"/>
              <a:t>            tmp+=pq.top();</a:t>
            </a:r>
          </a:p>
          <a:p>
            <a:r>
              <a:rPr lang="zh-TW" altLang="en-US" sz="1200" dirty="0" smtClean="0"/>
              <a:t>            pq.pop();</a:t>
            </a:r>
          </a:p>
          <a:p>
            <a:r>
              <a:rPr lang="zh-TW" altLang="en-US" sz="1200" dirty="0" smtClean="0"/>
              <a:t>            tmp+=pq.top();</a:t>
            </a:r>
          </a:p>
          <a:p>
            <a:r>
              <a:rPr lang="zh-TW" altLang="en-US" sz="1200" dirty="0" smtClean="0"/>
              <a:t>            pq.pop();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        pq.push(tmp);</a:t>
            </a:r>
          </a:p>
          <a:p>
            <a:r>
              <a:rPr lang="zh-TW" altLang="en-US" sz="1200" dirty="0" smtClean="0"/>
              <a:t>            sum+=tmp;</a:t>
            </a:r>
          </a:p>
          <a:p>
            <a:r>
              <a:rPr lang="zh-TW" altLang="en-US" sz="1200" dirty="0" smtClean="0"/>
              <a:t>        }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    if(sum==0)    sum=pq.top();</a:t>
            </a:r>
          </a:p>
          <a:p>
            <a:r>
              <a:rPr lang="zh-TW" altLang="en-US" sz="1200" dirty="0" smtClean="0"/>
              <a:t>        printf("%lld\n",sum);</a:t>
            </a:r>
          </a:p>
          <a:p>
            <a:r>
              <a:rPr lang="zh-TW" altLang="en-US" sz="1200" dirty="0" smtClean="0"/>
              <a:t>        while(!pq.empty())  pq.pop();</a:t>
            </a:r>
          </a:p>
          <a:p>
            <a:r>
              <a:rPr lang="zh-TW" altLang="en-US" sz="1200" dirty="0" smtClean="0"/>
              <a:t>    }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return 0;</a:t>
            </a:r>
          </a:p>
          <a:p>
            <a:r>
              <a:rPr lang="zh-TW" altLang="en-US" sz="1200" dirty="0" smtClean="0"/>
              <a:t>}</a:t>
            </a: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247871" y="304799"/>
            <a:ext cx="98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huffman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15265" y="30479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602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8010" y="279724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#include &lt;bits/stdc++.h&gt;</a:t>
            </a:r>
          </a:p>
          <a:p>
            <a:r>
              <a:rPr lang="zh-TW" altLang="en-US" dirty="0" smtClean="0"/>
              <a:t>using namespace std;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int main(){</a:t>
            </a:r>
          </a:p>
          <a:p>
            <a:r>
              <a:rPr lang="zh-TW" altLang="en-US" dirty="0" smtClean="0"/>
              <a:t>    //freopen("test_in.txt","r",stdin);</a:t>
            </a:r>
          </a:p>
          <a:p>
            <a:r>
              <a:rPr lang="zh-TW" altLang="en-US" dirty="0" smtClean="0"/>
              <a:t>    int ncase,N[1100],n,i,j,temp,flag,total;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scanf("%d",&amp;ncase);</a:t>
            </a:r>
          </a:p>
          <a:p>
            <a:r>
              <a:rPr lang="zh-TW" altLang="en-US" dirty="0" smtClean="0"/>
              <a:t>    while(ncase--){</a:t>
            </a:r>
          </a:p>
          <a:p>
            <a:r>
              <a:rPr lang="zh-TW" altLang="en-US" dirty="0" smtClean="0"/>
              <a:t>        scanf("%d",&amp;n);</a:t>
            </a:r>
          </a:p>
          <a:p>
            <a:r>
              <a:rPr lang="zh-TW" altLang="en-US" dirty="0" smtClean="0"/>
              <a:t>        for(i=1;i&lt;=n;i++)    scanf("%d",&amp;N[i]);</a:t>
            </a:r>
          </a:p>
          <a:p>
            <a:r>
              <a:rPr lang="zh-TW" altLang="en-US" dirty="0" smtClean="0"/>
              <a:t>        N[0]=0;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    sort(N,N+n+1);</a:t>
            </a:r>
          </a:p>
          <a:p>
            <a:r>
              <a:rPr lang="zh-TW" altLang="en-US" dirty="0" smtClean="0"/>
              <a:t>        temp=0;     total=0;</a:t>
            </a:r>
          </a:p>
          <a:p>
            <a:r>
              <a:rPr lang="zh-TW" altLang="en-US" dirty="0" smtClean="0"/>
              <a:t>        for(i=1;i&lt;=n;i++){</a:t>
            </a:r>
          </a:p>
          <a:p>
            <a:r>
              <a:rPr lang="zh-TW" altLang="en-US" dirty="0" smtClean="0"/>
              <a:t>            temp+=(N[i-1]+N[i]);</a:t>
            </a:r>
          </a:p>
          <a:p>
            <a:r>
              <a:rPr lang="zh-TW" altLang="en-US" dirty="0" smtClean="0"/>
              <a:t>            total+=temp;</a:t>
            </a:r>
          </a:p>
          <a:p>
            <a:r>
              <a:rPr lang="zh-TW" altLang="en-US" dirty="0" smtClean="0"/>
              <a:t>        }</a:t>
            </a:r>
          </a:p>
          <a:p>
            <a:r>
              <a:rPr lang="zh-TW" altLang="en-US" dirty="0" smtClean="0"/>
              <a:t>        printf("%d\n",total);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    return 0;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14767" y="664445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 smtClean="0"/>
              <a:t>#include &lt;bits/stdc++.h&gt;</a:t>
            </a:r>
          </a:p>
          <a:p>
            <a:r>
              <a:rPr lang="zh-TW" altLang="en-US" sz="1400" dirty="0" smtClean="0"/>
              <a:t>using namespace std;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int main(){</a:t>
            </a:r>
          </a:p>
          <a:p>
            <a:r>
              <a:rPr lang="zh-TW" altLang="en-US" sz="1400" dirty="0" smtClean="0"/>
              <a:t>    //freopen("test_in.txt","r",stdin);</a:t>
            </a:r>
          </a:p>
          <a:p>
            <a:r>
              <a:rPr lang="zh-TW" altLang="en-US" sz="1400" dirty="0" smtClean="0"/>
              <a:t>    int ncase,n,i,j,jtime,temp,tmp;</a:t>
            </a:r>
          </a:p>
          <a:p>
            <a:r>
              <a:rPr lang="zh-TW" altLang="en-US" sz="1400" dirty="0" smtClean="0"/>
              <a:t>    pair &lt;int,int&gt; job[100];</a:t>
            </a:r>
          </a:p>
          <a:p>
            <a:r>
              <a:rPr lang="zh-TW" altLang="en-US" sz="1400" dirty="0" smtClean="0"/>
              <a:t>    scanf("%d",&amp;ncase);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while(ncase--){</a:t>
            </a:r>
          </a:p>
          <a:p>
            <a:r>
              <a:rPr lang="zh-TW" altLang="en-US" sz="1400" dirty="0" smtClean="0"/>
              <a:t>        jtime=0;</a:t>
            </a:r>
          </a:p>
          <a:p>
            <a:r>
              <a:rPr lang="zh-TW" altLang="en-US" sz="1400" dirty="0" smtClean="0"/>
              <a:t>        scanf("%d",&amp;n);</a:t>
            </a:r>
          </a:p>
          <a:p>
            <a:r>
              <a:rPr lang="zh-TW" altLang="en-US" sz="1400" dirty="0" smtClean="0"/>
              <a:t>        for(i=0;i&lt;n;i++)    scanf("%d",&amp;job[i].second);</a:t>
            </a:r>
          </a:p>
          <a:p>
            <a:r>
              <a:rPr lang="zh-TW" altLang="en-US" sz="1400" dirty="0" smtClean="0"/>
              <a:t>        for(i=0;i&lt;n;i++)    scanf("%d",&amp;job[i].first);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sort(job,job+n);</a:t>
            </a:r>
          </a:p>
          <a:p>
            <a:r>
              <a:rPr lang="zh-TW" altLang="en-US" sz="1400" dirty="0" smtClean="0"/>
              <a:t>        for(i=0;i&lt;n;i++){</a:t>
            </a:r>
          </a:p>
          <a:p>
            <a:r>
              <a:rPr lang="zh-TW" altLang="en-US" sz="1400" dirty="0" smtClean="0"/>
              <a:t>            jtime+=job[i].second;</a:t>
            </a:r>
          </a:p>
          <a:p>
            <a:r>
              <a:rPr lang="zh-TW" altLang="en-US" sz="1400" dirty="0" smtClean="0"/>
              <a:t>            if(jtime&gt;job[i].first)    break;</a:t>
            </a:r>
          </a:p>
          <a:p>
            <a:r>
              <a:rPr lang="zh-TW" altLang="en-US" sz="1400" dirty="0" smtClean="0"/>
              <a:t>        }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if(i==n) printf("Yes\n");</a:t>
            </a:r>
          </a:p>
          <a:p>
            <a:r>
              <a:rPr lang="zh-TW" altLang="en-US" sz="1400" dirty="0" smtClean="0"/>
              <a:t>        else    printf("No\n");</a:t>
            </a:r>
          </a:p>
          <a:p>
            <a:r>
              <a:rPr lang="zh-TW" altLang="en-US" sz="1400" dirty="0" smtClean="0"/>
              <a:t>    }</a:t>
            </a:r>
          </a:p>
          <a:p>
            <a:r>
              <a:rPr lang="zh-TW" altLang="en-US" sz="1400" dirty="0" smtClean="0"/>
              <a:t>    return 0;</a:t>
            </a:r>
          </a:p>
          <a:p>
            <a:r>
              <a:rPr lang="zh-TW" altLang="en-US" sz="1400" dirty="0" smtClean="0"/>
              <a:t>}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300151" y="295113"/>
            <a:ext cx="93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delivery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033687" y="27972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8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3697" y="176427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#include &lt;bits/stdc++.h&gt;</a:t>
            </a:r>
          </a:p>
          <a:p>
            <a:r>
              <a:rPr lang="zh-TW" altLang="en-US" dirty="0" smtClean="0"/>
              <a:t>#define N 60</a:t>
            </a:r>
          </a:p>
          <a:p>
            <a:r>
              <a:rPr lang="zh-TW" altLang="en-US" dirty="0" smtClean="0"/>
              <a:t>using namespace std;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struct TIME{</a:t>
            </a:r>
          </a:p>
          <a:p>
            <a:r>
              <a:rPr lang="zh-TW" altLang="en-US" dirty="0" smtClean="0"/>
              <a:t>    int left;</a:t>
            </a:r>
          </a:p>
          <a:p>
            <a:r>
              <a:rPr lang="zh-TW" altLang="en-US" dirty="0" smtClean="0"/>
              <a:t>    int right;</a:t>
            </a:r>
          </a:p>
          <a:p>
            <a:r>
              <a:rPr lang="zh-TW" altLang="en-US" dirty="0" smtClean="0"/>
              <a:t>};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bool cmp(TIME a,TIME b){</a:t>
            </a:r>
          </a:p>
          <a:p>
            <a:r>
              <a:rPr lang="zh-TW" altLang="en-US" dirty="0" smtClean="0"/>
              <a:t>    if(a.left==b.left) return a.right&gt;b.right;	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zh-TW" altLang="en-US" dirty="0" smtClean="0"/>
              <a:t>return a.left&lt;b.left;</a:t>
            </a:r>
          </a:p>
          <a:p>
            <a:r>
              <a:rPr lang="zh-TW" altLang="en-US" dirty="0" smtClean="0"/>
              <a:t>}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int main(){</a:t>
            </a:r>
          </a:p>
          <a:p>
            <a:r>
              <a:rPr lang="zh-TW" altLang="en-US" dirty="0" smtClean="0"/>
              <a:t>    //freopen("test.txt","r",stdin);</a:t>
            </a:r>
          </a:p>
          <a:p>
            <a:r>
              <a:rPr lang="zh-TW" altLang="en-US" dirty="0" smtClean="0"/>
              <a:t>    char buffer[100];</a:t>
            </a:r>
          </a:p>
          <a:p>
            <a:r>
              <a:rPr lang="zh-TW" altLang="en-US" dirty="0" smtClean="0"/>
              <a:t>    int ncase,i,k,left,right,total,r,max;</a:t>
            </a:r>
          </a:p>
          <a:p>
            <a:r>
              <a:rPr lang="zh-TW" altLang="en-US" dirty="0" smtClean="0"/>
              <a:t>    TIME time[N];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gets(buffer);</a:t>
            </a:r>
          </a:p>
          <a:p>
            <a:r>
              <a:rPr lang="zh-TW" altLang="en-US" dirty="0" smtClean="0"/>
              <a:t>    sscanf(buffer,"%d",&amp;ncase);</a:t>
            </a:r>
          </a:p>
          <a:p>
            <a:r>
              <a:rPr lang="zh-TW" altLang="en-US" dirty="0" smtClean="0"/>
              <a:t>    gets(buffer);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0540" y="17642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 smtClean="0"/>
              <a:t>while(ncase--){</a:t>
            </a:r>
          </a:p>
          <a:p>
            <a:r>
              <a:rPr lang="zh-TW" altLang="en-US" sz="1400" dirty="0" smtClean="0"/>
              <a:t>        k=0;</a:t>
            </a:r>
          </a:p>
          <a:p>
            <a:r>
              <a:rPr lang="zh-TW" altLang="en-US" sz="1400" dirty="0" smtClean="0"/>
              <a:t>        gets(buffer);</a:t>
            </a:r>
          </a:p>
          <a:p>
            <a:r>
              <a:rPr lang="zh-TW" altLang="en-US" sz="1400" dirty="0" smtClean="0"/>
              <a:t>        while(buffer[0]!=0){</a:t>
            </a:r>
          </a:p>
          <a:p>
            <a:r>
              <a:rPr lang="zh-TW" altLang="en-US" sz="1400" dirty="0" smtClean="0"/>
              <a:t>            sscanf(buffer,"%d %d",&amp;left,&amp;right);</a:t>
            </a:r>
          </a:p>
          <a:p>
            <a:r>
              <a:rPr lang="zh-TW" altLang="en-US" sz="1400" dirty="0" smtClean="0"/>
              <a:t>            if(left&lt;right)  {time[k].left=left; time[k].right=right;}</a:t>
            </a:r>
          </a:p>
          <a:p>
            <a:r>
              <a:rPr lang="zh-TW" altLang="en-US" sz="1400" dirty="0" smtClean="0"/>
              <a:t>            else    {time[k].left=right; time[k].right=left;}</a:t>
            </a:r>
          </a:p>
          <a:p>
            <a:r>
              <a:rPr lang="zh-TW" altLang="en-US" sz="1400" dirty="0" smtClean="0"/>
              <a:t>            k++;</a:t>
            </a:r>
          </a:p>
          <a:p>
            <a:r>
              <a:rPr lang="zh-TW" altLang="en-US" sz="1400" dirty="0" smtClean="0"/>
              <a:t>            if(gets(buffer)==NULL)  break;      //end of file</a:t>
            </a:r>
          </a:p>
          <a:p>
            <a:r>
              <a:rPr lang="zh-TW" altLang="en-US" sz="1400" dirty="0" smtClean="0"/>
              <a:t>        }</a:t>
            </a:r>
          </a:p>
          <a:p>
            <a:r>
              <a:rPr lang="zh-TW" altLang="en-US" sz="1400" dirty="0" smtClean="0"/>
              <a:t>        sort(time,time+k,cmp);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total=1;    max=0;</a:t>
            </a:r>
          </a:p>
          <a:p>
            <a:r>
              <a:rPr lang="zh-TW" altLang="en-US" sz="1400" dirty="0" smtClean="0"/>
              <a:t>        for(i=0;time[i].left==0;i++)</a:t>
            </a:r>
          </a:p>
          <a:p>
            <a:r>
              <a:rPr lang="zh-TW" altLang="en-US" sz="1400" dirty="0" smtClean="0"/>
              <a:t>            if(time[i].right&gt;max)   max=time[i].right;</a:t>
            </a:r>
          </a:p>
          <a:p>
            <a:r>
              <a:rPr lang="zh-TW" altLang="en-US" sz="1400" dirty="0" smtClean="0"/>
              <a:t>        r=max;</a:t>
            </a:r>
          </a:p>
          <a:p>
            <a:r>
              <a:rPr lang="zh-TW" altLang="en-US" sz="1400" dirty="0" smtClean="0"/>
              <a:t>        while(r!=199){</a:t>
            </a:r>
          </a:p>
          <a:p>
            <a:r>
              <a:rPr lang="zh-TW" altLang="en-US" sz="1400" dirty="0" smtClean="0"/>
              <a:t>            max=0;</a:t>
            </a:r>
          </a:p>
          <a:p>
            <a:r>
              <a:rPr lang="zh-TW" altLang="en-US" sz="1400" dirty="0" smtClean="0"/>
              <a:t>            for(i=0;i&lt;k;i++)</a:t>
            </a:r>
          </a:p>
          <a:p>
            <a:r>
              <a:rPr lang="zh-TW" altLang="en-US" sz="1400" dirty="0" smtClean="0"/>
              <a:t>                if(time[i].left&lt;=(r+1) &amp;&amp; time[i].right&gt;max)     max=time[i].right;</a:t>
            </a:r>
          </a:p>
          <a:p>
            <a:r>
              <a:rPr lang="zh-TW" altLang="en-US" sz="1400" dirty="0" smtClean="0"/>
              <a:t>            r=max;</a:t>
            </a:r>
          </a:p>
          <a:p>
            <a:r>
              <a:rPr lang="zh-TW" altLang="en-US" sz="1400" dirty="0" smtClean="0"/>
              <a:t>            total++;</a:t>
            </a:r>
          </a:p>
          <a:p>
            <a:r>
              <a:rPr lang="zh-TW" altLang="en-US" sz="1400" dirty="0" smtClean="0"/>
              <a:t>        }</a:t>
            </a:r>
          </a:p>
          <a:p>
            <a:r>
              <a:rPr lang="zh-TW" altLang="en-US" sz="1400" dirty="0" smtClean="0"/>
              <a:t>        printf("%d\n",total);</a:t>
            </a:r>
          </a:p>
          <a:p>
            <a:r>
              <a:rPr lang="zh-TW" altLang="en-US" sz="1400" dirty="0" smtClean="0"/>
              <a:t>    }</a:t>
            </a:r>
          </a:p>
          <a:p>
            <a:r>
              <a:rPr lang="zh-TW" altLang="en-US" sz="1400" dirty="0" smtClean="0"/>
              <a:t>    return 0;</a:t>
            </a:r>
          </a:p>
          <a:p>
            <a:r>
              <a:rPr lang="zh-TW" altLang="en-US" sz="1400" dirty="0" smtClean="0"/>
              <a:t>}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363200" y="6252520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babysitter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33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961" y="691827"/>
            <a:ext cx="75376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#include &lt;bits/stdc++.h&gt;</a:t>
            </a:r>
          </a:p>
          <a:p>
            <a:r>
              <a:rPr lang="zh-TW" altLang="en-US" dirty="0" smtClean="0"/>
              <a:t>#define N 50100</a:t>
            </a:r>
          </a:p>
          <a:p>
            <a:r>
              <a:rPr lang="zh-TW" altLang="en-US" dirty="0" smtClean="0"/>
              <a:t>using namespace std;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struct TIME{</a:t>
            </a:r>
          </a:p>
          <a:p>
            <a:r>
              <a:rPr lang="zh-TW" altLang="en-US" dirty="0" smtClean="0"/>
              <a:t>    int left;</a:t>
            </a:r>
          </a:p>
          <a:p>
            <a:r>
              <a:rPr lang="zh-TW" altLang="en-US" dirty="0" smtClean="0"/>
              <a:t>    int right;</a:t>
            </a:r>
          </a:p>
          <a:p>
            <a:r>
              <a:rPr lang="zh-TW" altLang="en-US" dirty="0" smtClean="0"/>
              <a:t>};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bool cmp(TIME a,TIME b){</a:t>
            </a:r>
          </a:p>
          <a:p>
            <a:r>
              <a:rPr lang="zh-TW" altLang="en-US" dirty="0" smtClean="0"/>
              <a:t>    return a.left &lt; b.left;</a:t>
            </a:r>
          </a:p>
          <a:p>
            <a:r>
              <a:rPr lang="zh-TW" altLang="en-US" dirty="0" smtClean="0"/>
              <a:t>}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int main(){</a:t>
            </a:r>
          </a:p>
          <a:p>
            <a:r>
              <a:rPr lang="zh-TW" altLang="en-US" dirty="0" smtClean="0"/>
              <a:t>    //freopen("test.txt","r",stdin);</a:t>
            </a:r>
          </a:p>
          <a:p>
            <a:r>
              <a:rPr lang="zh-TW" altLang="en-US" dirty="0" smtClean="0"/>
              <a:t>    int ncase,i,k,m,total;</a:t>
            </a:r>
          </a:p>
          <a:p>
            <a:r>
              <a:rPr lang="zh-TW" altLang="en-US" dirty="0" smtClean="0"/>
              <a:t>    TIME time[N];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scanf("%d",&amp;ncase);</a:t>
            </a:r>
          </a:p>
          <a:p>
            <a:r>
              <a:rPr lang="zh-TW" altLang="en-US" dirty="0" smtClean="0"/>
              <a:t>    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00583" y="691827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 smtClean="0"/>
              <a:t>while(ncase--){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priority_queue&lt; int,vector&lt;int&gt;,greater&lt;int&gt; &gt; pq;</a:t>
            </a:r>
          </a:p>
          <a:p>
            <a:r>
              <a:rPr lang="zh-TW" altLang="en-US" sz="1400" dirty="0" smtClean="0"/>
              <a:t>        k=0;</a:t>
            </a:r>
          </a:p>
          <a:p>
            <a:r>
              <a:rPr lang="zh-TW" altLang="en-US" sz="1400" dirty="0" smtClean="0"/>
              <a:t>        scanf("%d",&amp;m);</a:t>
            </a:r>
          </a:p>
          <a:p>
            <a:r>
              <a:rPr lang="zh-TW" altLang="en-US" sz="1400" dirty="0" smtClean="0"/>
              <a:t>        for(k=0;k&lt;m;k++){</a:t>
            </a:r>
          </a:p>
          <a:p>
            <a:r>
              <a:rPr lang="zh-TW" altLang="en-US" sz="1400" dirty="0" smtClean="0"/>
              <a:t>            scanf("%d %d",&amp;time[k].left,&amp;time[k].right);</a:t>
            </a:r>
          </a:p>
          <a:p>
            <a:r>
              <a:rPr lang="zh-TW" altLang="en-US" sz="1400" dirty="0" smtClean="0"/>
              <a:t>            //if(time[k].left&gt;time[k].right)  swap(time[k].left,time[k].right);</a:t>
            </a:r>
          </a:p>
          <a:p>
            <a:r>
              <a:rPr lang="zh-TW" altLang="en-US" sz="1400" dirty="0" smtClean="0"/>
              <a:t>        }</a:t>
            </a:r>
          </a:p>
          <a:p>
            <a:r>
              <a:rPr lang="zh-TW" altLang="en-US" sz="1400" dirty="0" smtClean="0"/>
              <a:t>        sort(time,time+k,cmp);</a:t>
            </a:r>
          </a:p>
          <a:p>
            <a:r>
              <a:rPr lang="zh-TW" altLang="en-US" sz="1400" dirty="0" smtClean="0"/>
              <a:t>        //for(i=0;i&lt;k;i++)    printf("%d %d\n",time[i].left,time[i].right);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total=1;    pq.push(time[0].right);</a:t>
            </a:r>
          </a:p>
          <a:p>
            <a:r>
              <a:rPr lang="zh-TW" altLang="en-US" sz="1400" dirty="0" smtClean="0"/>
              <a:t>        for(i=1;i&lt;k;i++){</a:t>
            </a:r>
          </a:p>
          <a:p>
            <a:r>
              <a:rPr lang="zh-TW" altLang="en-US" sz="1400" dirty="0" smtClean="0"/>
              <a:t>            if(pq.top()&lt;time[i].left){</a:t>
            </a:r>
          </a:p>
          <a:p>
            <a:r>
              <a:rPr lang="zh-TW" altLang="en-US" sz="1400" dirty="0" smtClean="0"/>
              <a:t>                pq.pop();   pq.push(time[i].right);</a:t>
            </a:r>
          </a:p>
          <a:p>
            <a:r>
              <a:rPr lang="zh-TW" altLang="en-US" sz="1400" dirty="0" smtClean="0"/>
              <a:t>            }</a:t>
            </a:r>
          </a:p>
          <a:p>
            <a:r>
              <a:rPr lang="zh-TW" altLang="en-US" sz="1400" dirty="0" smtClean="0"/>
              <a:t>            else{</a:t>
            </a:r>
          </a:p>
          <a:p>
            <a:r>
              <a:rPr lang="zh-TW" altLang="en-US" sz="1400" dirty="0" smtClean="0"/>
              <a:t>                pq.push(time[i].right);</a:t>
            </a:r>
          </a:p>
          <a:p>
            <a:r>
              <a:rPr lang="zh-TW" altLang="en-US" sz="1400" dirty="0" smtClean="0"/>
              <a:t>                total++;</a:t>
            </a:r>
          </a:p>
          <a:p>
            <a:r>
              <a:rPr lang="zh-TW" altLang="en-US" sz="1400" dirty="0" smtClean="0"/>
              <a:t>            }</a:t>
            </a:r>
          </a:p>
          <a:p>
            <a:r>
              <a:rPr lang="zh-TW" altLang="en-US" sz="1400" dirty="0" smtClean="0"/>
              <a:t>        }</a:t>
            </a:r>
          </a:p>
          <a:p>
            <a:r>
              <a:rPr lang="zh-TW" altLang="en-US" sz="1400" dirty="0" smtClean="0"/>
              <a:t>        printf("%d\n",pq.size());</a:t>
            </a:r>
          </a:p>
          <a:p>
            <a:r>
              <a:rPr lang="zh-TW" altLang="en-US" sz="1400" dirty="0" smtClean="0"/>
              <a:t>    }</a:t>
            </a:r>
          </a:p>
          <a:p>
            <a:r>
              <a:rPr lang="zh-TW" altLang="en-US" sz="1400" dirty="0" smtClean="0"/>
              <a:t>    return 0;</a:t>
            </a:r>
          </a:p>
          <a:p>
            <a:r>
              <a:rPr lang="zh-TW" altLang="en-US" sz="1400" dirty="0" smtClean="0"/>
              <a:t>}</a:t>
            </a:r>
            <a:endParaRPr lang="zh-TW" altLang="en-US" sz="14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10453816" y="507161"/>
            <a:ext cx="9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intcolor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06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39329" y="883149"/>
            <a:ext cx="74387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#include &lt;bits/stdc++.h&gt;</a:t>
            </a:r>
          </a:p>
          <a:p>
            <a:r>
              <a:rPr lang="zh-TW" altLang="en-US" dirty="0" smtClean="0"/>
              <a:t>using namespace std;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struct interval{</a:t>
            </a:r>
          </a:p>
          <a:p>
            <a:r>
              <a:rPr lang="zh-TW" altLang="en-US" dirty="0" smtClean="0"/>
              <a:t>    int left;</a:t>
            </a:r>
          </a:p>
          <a:p>
            <a:r>
              <a:rPr lang="zh-TW" altLang="en-US" dirty="0" smtClean="0"/>
              <a:t>    int right;</a:t>
            </a:r>
          </a:p>
          <a:p>
            <a:r>
              <a:rPr lang="zh-TW" altLang="en-US" dirty="0" smtClean="0"/>
              <a:t>};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bool cmp(interval a,interval b){</a:t>
            </a:r>
          </a:p>
          <a:p>
            <a:r>
              <a:rPr lang="zh-TW" altLang="en-US" dirty="0" smtClean="0"/>
              <a:t>    return a.left &lt; b.left;</a:t>
            </a:r>
          </a:p>
          <a:p>
            <a:r>
              <a:rPr lang="zh-TW" altLang="en-US" dirty="0" smtClean="0"/>
              <a:t>}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int main(){</a:t>
            </a:r>
          </a:p>
          <a:p>
            <a:r>
              <a:rPr lang="zh-TW" altLang="en-US" dirty="0" smtClean="0"/>
              <a:t>    //freopen("test_in.txt","r",stdin);</a:t>
            </a:r>
          </a:p>
          <a:p>
            <a:r>
              <a:rPr lang="zh-TW" altLang="en-US" dirty="0" smtClean="0"/>
              <a:t>    int ncase,i,x1,x2,m;</a:t>
            </a:r>
          </a:p>
          <a:p>
            <a:r>
              <a:rPr lang="zh-TW" altLang="en-US" dirty="0" smtClean="0"/>
              <a:t>    unsigned long area;</a:t>
            </a:r>
          </a:p>
          <a:p>
            <a:r>
              <a:rPr lang="zh-TW" altLang="en-US" dirty="0" smtClean="0"/>
              <a:t>    interval line[50000];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scanf("%d",&amp;ncase);</a:t>
            </a:r>
          </a:p>
        </p:txBody>
      </p:sp>
      <p:sp>
        <p:nvSpPr>
          <p:cNvPr id="5" name="矩形 4"/>
          <p:cNvSpPr/>
          <p:nvPr/>
        </p:nvSpPr>
        <p:spPr>
          <a:xfrm>
            <a:off x="6030097" y="329151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while(ncase--){</a:t>
            </a:r>
          </a:p>
          <a:p>
            <a:r>
              <a:rPr lang="zh-TW" altLang="en-US" dirty="0" smtClean="0"/>
              <a:t>        scanf("%d",&amp;m);</a:t>
            </a:r>
          </a:p>
          <a:p>
            <a:r>
              <a:rPr lang="zh-TW" altLang="en-US" dirty="0" smtClean="0"/>
              <a:t>        for(i=0;i&lt;m;i++)    scanf("%d%d",&amp;(line[i].left),&amp;(line[i].right));</a:t>
            </a:r>
          </a:p>
          <a:p>
            <a:r>
              <a:rPr lang="zh-TW" altLang="en-US" dirty="0" smtClean="0"/>
              <a:t>        sort(line,line+m,cmp);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    area=0;</a:t>
            </a:r>
          </a:p>
          <a:p>
            <a:r>
              <a:rPr lang="zh-TW" altLang="en-US" dirty="0" smtClean="0"/>
              <a:t>        x1=line[0].left;   x2=line[0].right;</a:t>
            </a:r>
          </a:p>
          <a:p>
            <a:r>
              <a:rPr lang="zh-TW" altLang="en-US" dirty="0" smtClean="0"/>
              <a:t>        for(i=1;i&lt;m;i++){</a:t>
            </a:r>
          </a:p>
          <a:p>
            <a:r>
              <a:rPr lang="zh-TW" altLang="en-US" dirty="0" smtClean="0"/>
              <a:t>            if(line[i].left&gt;x2){</a:t>
            </a:r>
          </a:p>
          <a:p>
            <a:r>
              <a:rPr lang="zh-TW" altLang="en-US" dirty="0" smtClean="0"/>
              <a:t>                area+=(x2-x1);</a:t>
            </a:r>
          </a:p>
          <a:p>
            <a:r>
              <a:rPr lang="zh-TW" altLang="en-US" dirty="0" smtClean="0"/>
              <a:t>                x1=line[i].left;</a:t>
            </a:r>
          </a:p>
          <a:p>
            <a:r>
              <a:rPr lang="zh-TW" altLang="en-US" dirty="0" smtClean="0"/>
              <a:t>                x2=line[i].right;</a:t>
            </a:r>
          </a:p>
          <a:p>
            <a:r>
              <a:rPr lang="zh-TW" altLang="en-US" dirty="0" smtClean="0"/>
              <a:t>            }</a:t>
            </a:r>
          </a:p>
          <a:p>
            <a:r>
              <a:rPr lang="zh-TW" altLang="en-US" dirty="0" smtClean="0"/>
              <a:t>            else if(x2&lt;line[i].right)   x2=line[i].right;</a:t>
            </a:r>
          </a:p>
          <a:p>
            <a:r>
              <a:rPr lang="zh-TW" altLang="en-US" dirty="0" smtClean="0"/>
              <a:t>        }</a:t>
            </a:r>
          </a:p>
          <a:p>
            <a:r>
              <a:rPr lang="zh-TW" altLang="en-US" dirty="0" smtClean="0"/>
              <a:t>        area+=(x2-x1);</a:t>
            </a:r>
          </a:p>
          <a:p>
            <a:r>
              <a:rPr lang="zh-TW" altLang="en-US" dirty="0" smtClean="0"/>
              <a:t>        printf("%d\n",area);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}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return 0;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59027" y="304075"/>
            <a:ext cx="135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lineSegment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92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7178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mtClean="0"/>
              <a:t>#include &lt;bits/stdc++.h&gt;</a:t>
            </a:r>
          </a:p>
          <a:p>
            <a:r>
              <a:rPr lang="zh-TW" altLang="en-US" smtClean="0"/>
              <a:t>#define N 10010</a:t>
            </a:r>
          </a:p>
          <a:p>
            <a:r>
              <a:rPr lang="zh-TW" altLang="en-US" smtClean="0"/>
              <a:t>using namespace std;</a:t>
            </a:r>
          </a:p>
          <a:p>
            <a:r>
              <a:rPr lang="zh-TW" altLang="en-US" smtClean="0"/>
              <a:t>int main(){</a:t>
            </a:r>
          </a:p>
          <a:p>
            <a:r>
              <a:rPr lang="zh-TW" altLang="en-US" smtClean="0"/>
              <a:t>    //freopen("test_in.txt","r",stdin);</a:t>
            </a:r>
          </a:p>
          <a:p>
            <a:r>
              <a:rPr lang="zh-TW" altLang="en-US" smtClean="0"/>
              <a:t>    int ncase,edge[N],mark[N],n,i,total;</a:t>
            </a:r>
          </a:p>
          <a:p>
            <a:endParaRPr lang="zh-TW" altLang="en-US" smtClean="0"/>
          </a:p>
          <a:p>
            <a:r>
              <a:rPr lang="zh-TW" altLang="en-US" smtClean="0"/>
              <a:t>    scanf("%d",&amp;ncase);</a:t>
            </a:r>
          </a:p>
          <a:p>
            <a:r>
              <a:rPr lang="zh-TW" altLang="en-US" smtClean="0"/>
              <a:t>    while(ncase--){</a:t>
            </a:r>
          </a:p>
          <a:p>
            <a:r>
              <a:rPr lang="zh-TW" altLang="en-US" smtClean="0"/>
              <a:t>        scanf("%d",&amp;n);</a:t>
            </a:r>
          </a:p>
          <a:p>
            <a:r>
              <a:rPr lang="zh-TW" altLang="en-US" smtClean="0"/>
              <a:t>        for(i=1;i&lt;n;i++)  scanf("%d",edge+i);</a:t>
            </a:r>
          </a:p>
          <a:p>
            <a:endParaRPr lang="zh-TW" altLang="en-US" smtClean="0"/>
          </a:p>
          <a:p>
            <a:r>
              <a:rPr lang="zh-TW" altLang="en-US" smtClean="0"/>
              <a:t>        memset(mark,0,sizeof(mark));</a:t>
            </a:r>
          </a:p>
          <a:p>
            <a:r>
              <a:rPr lang="zh-TW" altLang="en-US" smtClean="0"/>
              <a:t>        total=0;</a:t>
            </a:r>
          </a:p>
          <a:p>
            <a:r>
              <a:rPr lang="zh-TW" altLang="en-US" smtClean="0"/>
              <a:t>        for(i=n-1;i&gt;0;i--){</a:t>
            </a:r>
          </a:p>
          <a:p>
            <a:r>
              <a:rPr lang="zh-TW" altLang="en-US" smtClean="0"/>
              <a:t>            if(!mark[i])    mark[edge[i]]=1;</a:t>
            </a:r>
          </a:p>
          <a:p>
            <a:r>
              <a:rPr lang="zh-TW" altLang="en-US" smtClean="0"/>
              <a:t>            else total++;</a:t>
            </a:r>
          </a:p>
          <a:p>
            <a:r>
              <a:rPr lang="zh-TW" altLang="en-US" smtClean="0"/>
              <a:t>        }</a:t>
            </a:r>
          </a:p>
          <a:p>
            <a:r>
              <a:rPr lang="zh-TW" altLang="en-US" smtClean="0"/>
              <a:t>        total+=mark[0];</a:t>
            </a:r>
          </a:p>
          <a:p>
            <a:endParaRPr lang="zh-TW" altLang="en-US" smtClean="0"/>
          </a:p>
          <a:p>
            <a:r>
              <a:rPr lang="zh-TW" altLang="en-US" smtClean="0"/>
              <a:t>        printf("%d\n",total);</a:t>
            </a:r>
          </a:p>
          <a:p>
            <a:r>
              <a:rPr lang="zh-TW" altLang="en-US" smtClean="0"/>
              <a:t>    }</a:t>
            </a:r>
          </a:p>
          <a:p>
            <a:r>
              <a:rPr lang="zh-TW" altLang="en-US" smtClean="0"/>
              <a:t>    return 0;</a:t>
            </a:r>
          </a:p>
          <a:p>
            <a:r>
              <a:rPr lang="zh-TW" altLang="en-US" smtClean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30595" y="424857"/>
            <a:ext cx="49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spy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52518" y="760245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 smtClean="0"/>
              <a:t>#include &lt;bits/stdc++.h&gt;</a:t>
            </a:r>
          </a:p>
          <a:p>
            <a:r>
              <a:rPr lang="zh-TW" altLang="en-US" sz="1400" dirty="0" smtClean="0"/>
              <a:t>using namespace std;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int main(){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int ncase,N,M,i,job[100100],tmp;</a:t>
            </a:r>
          </a:p>
          <a:p>
            <a:r>
              <a:rPr lang="zh-TW" altLang="en-US" sz="1400" dirty="0" smtClean="0"/>
              <a:t>    priority_queue &lt;int , vector&lt;int&gt;, greater&lt;int&gt; &gt; pq;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scanf("%d",&amp;ncase);</a:t>
            </a:r>
          </a:p>
          <a:p>
            <a:r>
              <a:rPr lang="zh-TW" altLang="en-US" sz="1400" dirty="0" smtClean="0"/>
              <a:t>    while(ncase--){</a:t>
            </a:r>
          </a:p>
          <a:p>
            <a:r>
              <a:rPr lang="zh-TW" altLang="en-US" sz="1400" dirty="0" smtClean="0"/>
              <a:t>        scanf("%d%d",&amp;N,&amp;M);</a:t>
            </a:r>
          </a:p>
          <a:p>
            <a:r>
              <a:rPr lang="zh-TW" altLang="en-US" sz="1400" dirty="0" smtClean="0"/>
              <a:t>        for(i=0;i&lt;N;i++)    scanf("%d",job+i);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for(i=0;i&lt;M;i++)    pq.push(0);</a:t>
            </a:r>
          </a:p>
          <a:p>
            <a:r>
              <a:rPr lang="zh-TW" altLang="en-US" sz="1400" dirty="0" smtClean="0"/>
              <a:t>        for(i=0;i&lt;N;i++){</a:t>
            </a:r>
          </a:p>
          <a:p>
            <a:r>
              <a:rPr lang="zh-TW" altLang="en-US" sz="1400" dirty="0" smtClean="0"/>
              <a:t>            tmp = pq.top();</a:t>
            </a:r>
          </a:p>
          <a:p>
            <a:r>
              <a:rPr lang="zh-TW" altLang="en-US" sz="1400" dirty="0" smtClean="0"/>
              <a:t>            pq.pop();</a:t>
            </a:r>
          </a:p>
          <a:p>
            <a:r>
              <a:rPr lang="zh-TW" altLang="en-US" sz="1400" dirty="0" smtClean="0"/>
              <a:t>            pq.push(tmp+job[i]);</a:t>
            </a:r>
          </a:p>
          <a:p>
            <a:r>
              <a:rPr lang="zh-TW" altLang="en-US" sz="1400" dirty="0" smtClean="0"/>
              <a:t>        }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for(i=0;i&lt;M-1;i++)  pq.pop();</a:t>
            </a:r>
          </a:p>
          <a:p>
            <a:r>
              <a:rPr lang="zh-TW" altLang="en-US" sz="1400" dirty="0" smtClean="0"/>
              <a:t>        printf("%d\n",pq.top());</a:t>
            </a:r>
          </a:p>
          <a:p>
            <a:r>
              <a:rPr lang="zh-TW" altLang="en-US" sz="1400" dirty="0" smtClean="0"/>
              <a:t>        pq.pop();</a:t>
            </a:r>
          </a:p>
          <a:p>
            <a:r>
              <a:rPr lang="zh-TW" altLang="en-US" sz="1400" dirty="0" smtClean="0"/>
              <a:t>    }</a:t>
            </a:r>
          </a:p>
          <a:p>
            <a:r>
              <a:rPr lang="zh-TW" altLang="en-US" sz="1400" dirty="0" smtClean="0"/>
              <a:t>    return 0;</a:t>
            </a:r>
          </a:p>
          <a:p>
            <a:r>
              <a:rPr lang="zh-TW" altLang="en-US" sz="1400" dirty="0" smtClean="0"/>
              <a:t>}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976022" y="424857"/>
            <a:ext cx="15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schedulemany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194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4972" y="325469"/>
            <a:ext cx="786713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#include &lt;stdio.h&gt;</a:t>
            </a:r>
          </a:p>
          <a:p>
            <a:r>
              <a:rPr lang="zh-TW" altLang="en-US" sz="1200" dirty="0" smtClean="0"/>
              <a:t>#include &lt;stdlib.h&gt;</a:t>
            </a:r>
          </a:p>
          <a:p>
            <a:r>
              <a:rPr lang="zh-TW" altLang="en-US" sz="1200" dirty="0" smtClean="0"/>
              <a:t>#include &lt;bits/stdc++.h&gt;</a:t>
            </a:r>
          </a:p>
          <a:p>
            <a:r>
              <a:rPr lang="zh-TW" altLang="en-US" sz="1200" dirty="0" smtClean="0"/>
              <a:t>#define N 10</a:t>
            </a:r>
          </a:p>
          <a:p>
            <a:r>
              <a:rPr lang="zh-TW" altLang="en-US" sz="1200" dirty="0" smtClean="0"/>
              <a:t>using namespace std;</a:t>
            </a:r>
          </a:p>
          <a:p>
            <a:r>
              <a:rPr lang="zh-TW" altLang="en-US" sz="1200" dirty="0" smtClean="0"/>
              <a:t>typedef struct{</a:t>
            </a:r>
          </a:p>
          <a:p>
            <a:r>
              <a:rPr lang="zh-TW" altLang="en-US" sz="1200" dirty="0" smtClean="0"/>
              <a:t>    int row;                        // which row should be processed</a:t>
            </a:r>
          </a:p>
          <a:p>
            <a:r>
              <a:rPr lang="zh-TW" altLang="en-US" sz="1200" dirty="0" smtClean="0"/>
              <a:t>    int cost;                       // the current cost</a:t>
            </a:r>
          </a:p>
          <a:p>
            <a:r>
              <a:rPr lang="zh-TW" altLang="en-US" sz="1200" dirty="0" smtClean="0"/>
              <a:t>    short board[N][N];              // 1 for alllowed, 0=forbidden, 2=queen</a:t>
            </a:r>
          </a:p>
          <a:p>
            <a:r>
              <a:rPr lang="zh-TW" altLang="en-US" sz="1200" dirty="0" smtClean="0"/>
              <a:t>}BOARD;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int total_ans,ans_max,ans_min,value[N][N];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int MAX(int i,int j){</a:t>
            </a:r>
          </a:p>
          <a:p>
            <a:r>
              <a:rPr lang="zh-TW" altLang="en-US" sz="1200" dirty="0" smtClean="0"/>
              <a:t>    return (((i)&lt;(j))?(j):(i));</a:t>
            </a:r>
          </a:p>
          <a:p>
            <a:r>
              <a:rPr lang="zh-TW" altLang="en-US" sz="1200" dirty="0" smtClean="0"/>
              <a:t>}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int MIN(int i,int j){</a:t>
            </a:r>
          </a:p>
          <a:p>
            <a:r>
              <a:rPr lang="zh-TW" altLang="en-US" sz="1200" dirty="0" smtClean="0"/>
              <a:t>    return (((i)&gt;(j))?(j):(i));</a:t>
            </a:r>
          </a:p>
          <a:p>
            <a:r>
              <a:rPr lang="zh-TW" altLang="en-US" sz="1200" dirty="0" smtClean="0"/>
              <a:t>}</a:t>
            </a:r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void recursive(BOARD x,int n){</a:t>
            </a:r>
          </a:p>
          <a:p>
            <a:r>
              <a:rPr lang="zh-TW" altLang="en-US" sz="1200" dirty="0" smtClean="0"/>
              <a:t>    int i,j,k;</a:t>
            </a:r>
          </a:p>
          <a:p>
            <a:r>
              <a:rPr lang="zh-TW" altLang="en-US" sz="1200" dirty="0" smtClean="0"/>
              <a:t>    BOARD y;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if(x.row==n){                                       // this is a valid solution</a:t>
            </a:r>
          </a:p>
          <a:p>
            <a:r>
              <a:rPr lang="zh-TW" altLang="en-US" sz="1200" dirty="0" smtClean="0"/>
              <a:t>        total_ans++;</a:t>
            </a:r>
          </a:p>
          <a:p>
            <a:r>
              <a:rPr lang="zh-TW" altLang="en-US" sz="1200" dirty="0" smtClean="0"/>
              <a:t>        ans_max=MAX(ans_max,x.cost);</a:t>
            </a:r>
          </a:p>
          <a:p>
            <a:r>
              <a:rPr lang="zh-TW" altLang="en-US" sz="1200" dirty="0" smtClean="0"/>
              <a:t>        ans_min=MIN(ans_min,x.cost);</a:t>
            </a:r>
          </a:p>
          <a:p>
            <a:r>
              <a:rPr lang="zh-TW" altLang="en-US" sz="1200" dirty="0" smtClean="0"/>
              <a:t>        //printf("max=%d, min=%d, b.cost=%d\n",ans_max,ans_min,b.cost);</a:t>
            </a:r>
          </a:p>
          <a:p>
            <a:r>
              <a:rPr lang="zh-TW" altLang="en-US" sz="1200" dirty="0" smtClean="0"/>
              <a:t>        return;</a:t>
            </a:r>
          </a:p>
          <a:p>
            <a:r>
              <a:rPr lang="zh-TW" altLang="en-US" sz="1200" dirty="0" smtClean="0"/>
              <a:t>    }</a:t>
            </a:r>
          </a:p>
          <a:p>
            <a:endParaRPr lang="zh-TW" altLang="en-US" sz="1200" dirty="0" smtClean="0"/>
          </a:p>
        </p:txBody>
      </p:sp>
      <p:sp>
        <p:nvSpPr>
          <p:cNvPr id="5" name="矩形 4"/>
          <p:cNvSpPr/>
          <p:nvPr/>
        </p:nvSpPr>
        <p:spPr>
          <a:xfrm>
            <a:off x="5453448" y="-136195"/>
            <a:ext cx="6096000" cy="710963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sz="1200" dirty="0" smtClean="0"/>
          </a:p>
          <a:p>
            <a:r>
              <a:rPr lang="zh-TW" altLang="en-US" sz="1200" dirty="0" smtClean="0"/>
              <a:t>    for(i=0;i&lt;n;i++)</a:t>
            </a:r>
          </a:p>
          <a:p>
            <a:r>
              <a:rPr lang="zh-TW" altLang="en-US" sz="1200" dirty="0" smtClean="0"/>
              <a:t>        if(x.board[x.row][i]){                          // for each valid cell in this row</a:t>
            </a:r>
          </a:p>
          <a:p>
            <a:r>
              <a:rPr lang="zh-TW" altLang="en-US" sz="1200" dirty="0" smtClean="0"/>
              <a:t>            y=x;</a:t>
            </a:r>
          </a:p>
          <a:p>
            <a:r>
              <a:rPr lang="zh-TW" altLang="en-US" sz="1200" dirty="0" smtClean="0"/>
              <a:t>            y.board[y.row][i]=2;                        // 將queen放入此處</a:t>
            </a:r>
          </a:p>
          <a:p>
            <a:r>
              <a:rPr lang="zh-TW" altLang="en-US" sz="1200" dirty="0" smtClean="0"/>
              <a:t>            y.cost+=value[y.row][i];                    // 計算總和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        y.row++;                                    // 將該行設成forbidden(垂直)</a:t>
            </a:r>
          </a:p>
          <a:p>
            <a:r>
              <a:rPr lang="zh-TW" altLang="en-US" sz="1200" dirty="0" smtClean="0"/>
              <a:t>            for(j=y.row;j&lt;n;j++)    y.board[j][i]=0;</a:t>
            </a:r>
          </a:p>
          <a:p>
            <a:r>
              <a:rPr lang="zh-TW" altLang="en-US" sz="1200" dirty="0" smtClean="0"/>
              <a:t>            j=y.row;    k=i+1;                          // 兩個對角線也設forbidden(往右下)</a:t>
            </a:r>
          </a:p>
          <a:p>
            <a:r>
              <a:rPr lang="zh-TW" altLang="en-US" sz="1200" dirty="0" smtClean="0"/>
              <a:t>            while(j&lt;n &amp;&amp; k&lt;n)   {y.board[j][k]=0;j++;k++;}</a:t>
            </a:r>
          </a:p>
          <a:p>
            <a:r>
              <a:rPr lang="zh-TW" altLang="en-US" sz="1200" dirty="0" smtClean="0"/>
              <a:t>            j=y.row;    k=i-1;                          // (往左下)</a:t>
            </a:r>
          </a:p>
          <a:p>
            <a:r>
              <a:rPr lang="zh-TW" altLang="en-US" sz="1200" dirty="0" smtClean="0"/>
              <a:t>            while(j&lt;n &amp;&amp; k&gt;=0)  {y.board[j][k]=0;j++;k--;}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        recursive(y,n);</a:t>
            </a:r>
          </a:p>
          <a:p>
            <a:r>
              <a:rPr lang="zh-TW" altLang="en-US" sz="1200" dirty="0" smtClean="0"/>
              <a:t>        }</a:t>
            </a:r>
          </a:p>
          <a:p>
            <a:r>
              <a:rPr lang="zh-TW" altLang="en-US" sz="1200" dirty="0" smtClean="0"/>
              <a:t>}</a:t>
            </a:r>
          </a:p>
          <a:p>
            <a:endParaRPr lang="en-US" altLang="zh-TW" sz="1200" dirty="0" smtClean="0"/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int main(){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int i,j,ncase,n;</a:t>
            </a:r>
          </a:p>
          <a:p>
            <a:r>
              <a:rPr lang="zh-TW" altLang="en-US" sz="1200" dirty="0" smtClean="0"/>
              <a:t>    BOARD x;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scanf("%d",&amp;ncase);</a:t>
            </a:r>
          </a:p>
          <a:p>
            <a:r>
              <a:rPr lang="zh-TW" altLang="en-US" sz="1200" dirty="0" smtClean="0"/>
              <a:t>    while(ncase--){</a:t>
            </a:r>
          </a:p>
          <a:p>
            <a:r>
              <a:rPr lang="zh-TW" altLang="en-US" sz="1200" dirty="0" smtClean="0"/>
              <a:t>        scanf("%d",&amp;n);</a:t>
            </a:r>
          </a:p>
          <a:p>
            <a:r>
              <a:rPr lang="zh-TW" altLang="en-US" sz="1200" dirty="0" smtClean="0"/>
              <a:t>        for(i=0;i&lt;n;i++)    for(j=0;j&lt;n;j++)    scanf("%d",&amp;value[i][j]);</a:t>
            </a:r>
          </a:p>
          <a:p>
            <a:r>
              <a:rPr lang="zh-TW" altLang="en-US" sz="1200" dirty="0" smtClean="0"/>
              <a:t>        for(i=0;i&lt;n;i++)    for(j=0;j&lt;n;j++)    x.board[i][j]=1;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    ans_max=0;  ans_min=n*N;    total_ans=0;    x.row=0;    x.cost=0;</a:t>
            </a:r>
          </a:p>
          <a:p>
            <a:r>
              <a:rPr lang="zh-TW" altLang="en-US" sz="1200" dirty="0" smtClean="0"/>
              <a:t>        recursive(x,n);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    if(total_ans==0)    printf("-1 -1\n");</a:t>
            </a:r>
          </a:p>
          <a:p>
            <a:r>
              <a:rPr lang="zh-TW" altLang="en-US" sz="1200" dirty="0" smtClean="0"/>
              <a:t>        else printf("%d %d\n",ans_max,ans_min);</a:t>
            </a:r>
          </a:p>
          <a:p>
            <a:r>
              <a:rPr lang="zh-TW" altLang="en-US" sz="1200" dirty="0" smtClean="0"/>
              <a:t>    }</a:t>
            </a:r>
          </a:p>
          <a:p>
            <a:r>
              <a:rPr lang="zh-TW" altLang="en-US" sz="1200" dirty="0" smtClean="0"/>
              <a:t>    return 0;</a:t>
            </a:r>
          </a:p>
          <a:p>
            <a:r>
              <a:rPr lang="zh-TW" altLang="en-US" sz="1200" dirty="0" smtClean="0"/>
              <a:t>}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371437" y="313037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8queen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544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567021" y="527909"/>
            <a:ext cx="35257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#include &lt;bits/</a:t>
            </a:r>
            <a:r>
              <a:rPr lang="en-US" altLang="zh-TW" sz="1600" dirty="0" err="1" smtClean="0"/>
              <a:t>stdc</a:t>
            </a:r>
            <a:r>
              <a:rPr lang="en-US" altLang="zh-TW" sz="1600" dirty="0" smtClean="0"/>
              <a:t>++.h&gt;</a:t>
            </a:r>
          </a:p>
          <a:p>
            <a:r>
              <a:rPr lang="en-US" altLang="zh-TW" sz="1600" dirty="0" smtClean="0"/>
              <a:t>#define N 60</a:t>
            </a:r>
          </a:p>
          <a:p>
            <a:r>
              <a:rPr lang="en-US" altLang="zh-TW" sz="1600" dirty="0" smtClean="0"/>
              <a:t>#define MAXIMUM 1000*1000</a:t>
            </a:r>
          </a:p>
          <a:p>
            <a:r>
              <a:rPr lang="en-US" altLang="zh-TW" sz="1600" dirty="0" smtClean="0"/>
              <a:t>using namespace </a:t>
            </a:r>
            <a:r>
              <a:rPr lang="en-US" altLang="zh-TW" sz="1600" dirty="0" err="1" smtClean="0"/>
              <a:t>std</a:t>
            </a:r>
            <a:r>
              <a:rPr lang="en-US" altLang="zh-TW" sz="1600" dirty="0" smtClean="0"/>
              <a:t>;</a:t>
            </a:r>
          </a:p>
          <a:p>
            <a:endParaRPr lang="en-US" altLang="zh-TW" sz="1600" dirty="0" smtClean="0"/>
          </a:p>
          <a:p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point[N];</a:t>
            </a:r>
          </a:p>
          <a:p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table[N][N];</a:t>
            </a:r>
          </a:p>
          <a:p>
            <a:endParaRPr lang="en-US" altLang="zh-TW" sz="1600" dirty="0" smtClean="0"/>
          </a:p>
          <a:p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cost(</a:t>
            </a: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i,int</a:t>
            </a:r>
            <a:r>
              <a:rPr lang="en-US" altLang="zh-TW" sz="1600" dirty="0" smtClean="0"/>
              <a:t> j){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k,tmp,mincost</a:t>
            </a:r>
            <a:r>
              <a:rPr lang="en-US" altLang="zh-TW" sz="1600" dirty="0" smtClean="0"/>
              <a:t>;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if(j&lt;=i+1)  return 0;</a:t>
            </a:r>
          </a:p>
          <a:p>
            <a:r>
              <a:rPr lang="en-US" altLang="zh-TW" sz="1600" dirty="0" smtClean="0"/>
              <a:t>    if(table[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][j]&gt;=0)  return table[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][j];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mincost</a:t>
            </a:r>
            <a:r>
              <a:rPr lang="en-US" altLang="zh-TW" sz="1600" dirty="0" smtClean="0"/>
              <a:t>=MAXIMUM;</a:t>
            </a:r>
          </a:p>
          <a:p>
            <a:r>
              <a:rPr lang="en-US" altLang="zh-TW" sz="1600" dirty="0" smtClean="0"/>
              <a:t>    for(k=i+1;k&lt;</a:t>
            </a:r>
            <a:r>
              <a:rPr lang="en-US" altLang="zh-TW" sz="1600" dirty="0" err="1" smtClean="0"/>
              <a:t>j;k</a:t>
            </a:r>
            <a:r>
              <a:rPr lang="en-US" altLang="zh-TW" sz="1600" dirty="0" smtClean="0"/>
              <a:t>++){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tmp</a:t>
            </a:r>
            <a:r>
              <a:rPr lang="en-US" altLang="zh-TW" sz="1600" dirty="0" smtClean="0"/>
              <a:t>=cost(</a:t>
            </a:r>
            <a:r>
              <a:rPr lang="en-US" altLang="zh-TW" sz="1600" dirty="0" err="1" smtClean="0"/>
              <a:t>i,k</a:t>
            </a:r>
            <a:r>
              <a:rPr lang="en-US" altLang="zh-TW" sz="1600" dirty="0" smtClean="0"/>
              <a:t>)+cost(</a:t>
            </a:r>
            <a:r>
              <a:rPr lang="en-US" altLang="zh-TW" sz="1600" dirty="0" err="1" smtClean="0"/>
              <a:t>k,j</a:t>
            </a:r>
            <a:r>
              <a:rPr lang="en-US" altLang="zh-TW" sz="1600" dirty="0" smtClean="0"/>
              <a:t>);</a:t>
            </a:r>
          </a:p>
          <a:p>
            <a:r>
              <a:rPr lang="en-US" altLang="zh-TW" sz="1600" dirty="0" smtClean="0"/>
              <a:t>        if(</a:t>
            </a:r>
            <a:r>
              <a:rPr lang="en-US" altLang="zh-TW" sz="1600" dirty="0" err="1" smtClean="0"/>
              <a:t>tmp</a:t>
            </a:r>
            <a:r>
              <a:rPr lang="en-US" altLang="zh-TW" sz="1600" dirty="0" smtClean="0"/>
              <a:t>&lt;</a:t>
            </a:r>
            <a:r>
              <a:rPr lang="en-US" altLang="zh-TW" sz="1600" dirty="0" err="1" smtClean="0"/>
              <a:t>mincost</a:t>
            </a:r>
            <a:r>
              <a:rPr lang="en-US" altLang="zh-TW" sz="1600" dirty="0" smtClean="0"/>
              <a:t>)   </a:t>
            </a:r>
            <a:r>
              <a:rPr lang="en-US" altLang="zh-TW" sz="1600" dirty="0" err="1" smtClean="0"/>
              <a:t>mincost</a:t>
            </a:r>
            <a:r>
              <a:rPr lang="en-US" altLang="zh-TW" sz="1600" dirty="0" smtClean="0"/>
              <a:t>=</a:t>
            </a:r>
            <a:r>
              <a:rPr lang="en-US" altLang="zh-TW" sz="1600" dirty="0" err="1" smtClean="0"/>
              <a:t>tmp</a:t>
            </a:r>
            <a:r>
              <a:rPr lang="en-US" altLang="zh-TW" sz="1600" dirty="0" smtClean="0"/>
              <a:t>;</a:t>
            </a:r>
          </a:p>
          <a:p>
            <a:r>
              <a:rPr lang="en-US" altLang="zh-TW" sz="1600" dirty="0" smtClean="0"/>
              <a:t>    }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mincost</a:t>
            </a:r>
            <a:r>
              <a:rPr lang="en-US" altLang="zh-TW" sz="1600" dirty="0" smtClean="0"/>
              <a:t>+=point[j]-point[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];</a:t>
            </a:r>
          </a:p>
          <a:p>
            <a:r>
              <a:rPr lang="en-US" altLang="zh-TW" sz="1600" dirty="0" smtClean="0"/>
              <a:t>    table[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][j]=</a:t>
            </a:r>
            <a:r>
              <a:rPr lang="en-US" altLang="zh-TW" sz="1600" dirty="0" err="1" smtClean="0"/>
              <a:t>mincost</a:t>
            </a:r>
            <a:r>
              <a:rPr lang="en-US" altLang="zh-TW" sz="1600" dirty="0" smtClean="0"/>
              <a:t>;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return </a:t>
            </a:r>
            <a:r>
              <a:rPr lang="en-US" altLang="zh-TW" sz="1600" dirty="0" err="1" smtClean="0"/>
              <a:t>mincost</a:t>
            </a:r>
            <a:r>
              <a:rPr lang="en-US" altLang="zh-TW" sz="1600" dirty="0" smtClean="0"/>
              <a:t>;</a:t>
            </a:r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39482" y="1128073"/>
            <a:ext cx="544546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length,n,i,j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("%</a:t>
            </a:r>
            <a:r>
              <a:rPr lang="en-US" altLang="zh-TW" dirty="0" err="1" smtClean="0"/>
              <a:t>d",&amp;length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while(length&gt;0){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("%</a:t>
            </a:r>
            <a:r>
              <a:rPr lang="en-US" altLang="zh-TW" dirty="0" err="1" smtClean="0"/>
              <a:t>d",&amp;n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=1;i&lt;=</a:t>
            </a:r>
            <a:r>
              <a:rPr lang="en-US" altLang="zh-TW" dirty="0" err="1" smtClean="0"/>
              <a:t>n;i</a:t>
            </a:r>
            <a:r>
              <a:rPr lang="en-US" altLang="zh-TW" dirty="0" smtClean="0"/>
              <a:t>++)   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("%d",</a:t>
            </a:r>
            <a:r>
              <a:rPr lang="en-US" altLang="zh-TW" dirty="0" err="1" smtClean="0"/>
              <a:t>point+i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point[0]=0; point[n+1]=length;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memset</a:t>
            </a:r>
            <a:r>
              <a:rPr lang="en-US" altLang="zh-TW" dirty="0" smtClean="0"/>
              <a:t>(table,-1,sizeof(table));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("The minimum cutting is %d.\</a:t>
            </a:r>
            <a:r>
              <a:rPr lang="en-US" altLang="zh-TW" dirty="0" err="1" smtClean="0"/>
              <a:t>n",cost</a:t>
            </a:r>
            <a:r>
              <a:rPr lang="en-US" altLang="zh-TW" dirty="0" smtClean="0"/>
              <a:t>(0,n+1));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("%</a:t>
            </a:r>
            <a:r>
              <a:rPr lang="en-US" altLang="zh-TW" dirty="0" err="1" smtClean="0"/>
              <a:t>d",&amp;length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889067" y="527909"/>
            <a:ext cx="142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Cutting sticks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2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67387" y="0"/>
            <a:ext cx="4871462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#include &lt;bits/</a:t>
            </a:r>
            <a:r>
              <a:rPr lang="en-US" altLang="zh-TW" dirty="0" err="1" smtClean="0"/>
              <a:t>stdc</a:t>
            </a:r>
            <a:r>
              <a:rPr lang="en-US" altLang="zh-TW" dirty="0" smtClean="0"/>
              <a:t>++.h&gt;</a:t>
            </a:r>
          </a:p>
          <a:p>
            <a:r>
              <a:rPr lang="en-US" altLang="zh-TW" dirty="0" smtClean="0"/>
              <a:t>#define MAX 500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main(){</a:t>
            </a:r>
          </a:p>
          <a:p>
            <a:r>
              <a:rPr lang="en-US" altLang="zh-TW" dirty="0" smtClean="0"/>
              <a:t>    //</a:t>
            </a:r>
            <a:r>
              <a:rPr lang="en-US" altLang="zh-TW" dirty="0" err="1" smtClean="0"/>
              <a:t>freopen</a:t>
            </a:r>
            <a:r>
              <a:rPr lang="en-US" altLang="zh-TW" dirty="0" smtClean="0"/>
              <a:t>("test.txt","r",</a:t>
            </a:r>
            <a:r>
              <a:rPr lang="en-US" altLang="zh-TW" dirty="0" err="1" smtClean="0"/>
              <a:t>stdin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array[100000],w[MAX],v[MAX];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i,j,k,number,weight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while(1){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("%d %</a:t>
            </a:r>
            <a:r>
              <a:rPr lang="en-US" altLang="zh-TW" dirty="0" err="1" smtClean="0"/>
              <a:t>d",&amp;number,&amp;weight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if(number==0)    break;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</a:t>
            </a:r>
            <a:r>
              <a:rPr lang="en-US" altLang="zh-TW" dirty="0" err="1" smtClean="0"/>
              <a:t>number;i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("%d %d",</a:t>
            </a:r>
            <a:r>
              <a:rPr lang="en-US" altLang="zh-TW" dirty="0" err="1" smtClean="0"/>
              <a:t>w+i,v+i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memset</a:t>
            </a:r>
            <a:r>
              <a:rPr lang="en-US" altLang="zh-TW" dirty="0" smtClean="0"/>
              <a:t>(array,0,sizeof(array));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</a:t>
            </a:r>
            <a:r>
              <a:rPr lang="en-US" altLang="zh-TW" dirty="0" err="1" smtClean="0"/>
              <a:t>number;i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            for(j=</a:t>
            </a:r>
            <a:r>
              <a:rPr lang="en-US" altLang="zh-TW" dirty="0" err="1" smtClean="0"/>
              <a:t>weight;j</a:t>
            </a:r>
            <a:r>
              <a:rPr lang="en-US" altLang="zh-TW" dirty="0" smtClean="0"/>
              <a:t>&gt;=0 &amp;&amp; w[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]&lt;=</a:t>
            </a:r>
            <a:r>
              <a:rPr lang="en-US" altLang="zh-TW" dirty="0" err="1" smtClean="0"/>
              <a:t>j;j</a:t>
            </a:r>
            <a:r>
              <a:rPr lang="en-US" altLang="zh-TW" dirty="0" smtClean="0"/>
              <a:t>--)</a:t>
            </a:r>
          </a:p>
          <a:p>
            <a:r>
              <a:rPr lang="en-US" altLang="zh-TW" dirty="0" smtClean="0"/>
              <a:t>                    array[j]=max(array[j],array[j-w[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]]+v[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("%d\</a:t>
            </a:r>
            <a:r>
              <a:rPr lang="en-US" altLang="zh-TW" dirty="0" err="1" smtClean="0"/>
              <a:t>n",array</a:t>
            </a:r>
            <a:r>
              <a:rPr lang="en-US" altLang="zh-TW" dirty="0" smtClean="0"/>
              <a:t>[weight]);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99653" y="86916"/>
            <a:ext cx="6096000" cy="67710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 smtClean="0"/>
              <a:t>#include &lt;bits/stdc++.h&gt;</a:t>
            </a:r>
          </a:p>
          <a:p>
            <a:r>
              <a:rPr lang="zh-TW" altLang="en-US" sz="1400" dirty="0" smtClean="0"/>
              <a:t>#define N 200010</a:t>
            </a:r>
          </a:p>
          <a:p>
            <a:r>
              <a:rPr lang="zh-TW" altLang="en-US" sz="1400" dirty="0" smtClean="0"/>
              <a:t>int main(){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int array[N];</a:t>
            </a:r>
          </a:p>
          <a:p>
            <a:r>
              <a:rPr lang="zh-TW" altLang="en-US" sz="1400" dirty="0" smtClean="0"/>
              <a:t>    int ncase,i,j,n,m,k,total;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scanf("%d",&amp;ncase);</a:t>
            </a:r>
          </a:p>
          <a:p>
            <a:r>
              <a:rPr lang="zh-TW" altLang="en-US" sz="1400" dirty="0" smtClean="0"/>
              <a:t>    while(ncase--){</a:t>
            </a:r>
          </a:p>
          <a:p>
            <a:r>
              <a:rPr lang="zh-TW" altLang="en-US" sz="1400" dirty="0" smtClean="0"/>
              <a:t>        //for(i=0;i&lt;N;i++)   array[i]=0;</a:t>
            </a:r>
          </a:p>
          <a:p>
            <a:r>
              <a:rPr lang="zh-TW" altLang="en-US" sz="1400" dirty="0" smtClean="0"/>
              <a:t>        memset(array,0,sizeof(array));</a:t>
            </a:r>
          </a:p>
          <a:p>
            <a:r>
              <a:rPr lang="zh-TW" altLang="en-US" sz="1400" dirty="0" smtClean="0"/>
              <a:t>        scanf("%d%d",&amp;n,&amp;m);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array[0]=1;</a:t>
            </a:r>
          </a:p>
          <a:p>
            <a:r>
              <a:rPr lang="zh-TW" altLang="en-US" sz="1400" dirty="0" smtClean="0"/>
              <a:t>        total=0;</a:t>
            </a:r>
          </a:p>
          <a:p>
            <a:r>
              <a:rPr lang="zh-TW" altLang="en-US" sz="1400" dirty="0" smtClean="0"/>
              <a:t>        for(i=0;i&lt;n;i++){</a:t>
            </a:r>
          </a:p>
          <a:p>
            <a:r>
              <a:rPr lang="zh-TW" altLang="en-US" sz="1400" dirty="0" smtClean="0"/>
              <a:t>            scanf("%d",&amp;k);</a:t>
            </a:r>
          </a:p>
          <a:p>
            <a:r>
              <a:rPr lang="zh-TW" altLang="en-US" sz="1400" dirty="0" smtClean="0"/>
              <a:t>            for(j=total;j&gt;=0;j--)</a:t>
            </a:r>
          </a:p>
          <a:p>
            <a:r>
              <a:rPr lang="zh-TW" altLang="en-US" sz="1400" dirty="0" smtClean="0"/>
              <a:t>                if(array[j])    array[j+k]=1;</a:t>
            </a:r>
          </a:p>
          <a:p>
            <a:r>
              <a:rPr lang="zh-TW" altLang="en-US" sz="1400" dirty="0" smtClean="0"/>
              <a:t>            total+=k;</a:t>
            </a:r>
          </a:p>
          <a:p>
            <a:r>
              <a:rPr lang="zh-TW" altLang="en-US" sz="1400" dirty="0" smtClean="0"/>
              <a:t>        }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for(i=0,j=0;i&lt;m;i++){</a:t>
            </a:r>
          </a:p>
          <a:p>
            <a:r>
              <a:rPr lang="zh-TW" altLang="en-US" sz="1400" dirty="0" smtClean="0"/>
              <a:t>            scanf("%d",&amp;k);</a:t>
            </a:r>
          </a:p>
          <a:p>
            <a:r>
              <a:rPr lang="zh-TW" altLang="en-US" sz="1400" dirty="0" smtClean="0"/>
              <a:t>            if((k&lt;=total) &amp;&amp; (array[k]==1)) j++;</a:t>
            </a:r>
          </a:p>
          <a:p>
            <a:r>
              <a:rPr lang="zh-TW" altLang="en-US" sz="1400" dirty="0" smtClean="0"/>
              <a:t>        }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printf("%d\n",j);</a:t>
            </a:r>
          </a:p>
          <a:p>
            <a:r>
              <a:rPr lang="zh-TW" altLang="en-US" sz="1400" dirty="0" smtClean="0"/>
              <a:t>    }</a:t>
            </a:r>
          </a:p>
          <a:p>
            <a:r>
              <a:rPr lang="zh-TW" altLang="en-US" sz="1400" dirty="0" smtClean="0"/>
              <a:t>    return 0;</a:t>
            </a:r>
          </a:p>
          <a:p>
            <a:r>
              <a:rPr lang="zh-TW" altLang="en-US" sz="1400" dirty="0" smtClean="0"/>
              <a:t>}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52764" y="316472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knapsack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272584" y="316472"/>
            <a:ext cx="14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sumOfSubset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74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9513" y="189108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#include &lt;bits/stdc++.h&gt;</a:t>
            </a:r>
          </a:p>
          <a:p>
            <a:r>
              <a:rPr lang="zh-TW" altLang="en-US" dirty="0" smtClean="0"/>
              <a:t>#define N 510</a:t>
            </a:r>
          </a:p>
          <a:p>
            <a:r>
              <a:rPr lang="zh-TW" altLang="en-US" dirty="0" smtClean="0"/>
              <a:t>using namespace std;</a:t>
            </a:r>
          </a:p>
          <a:p>
            <a:r>
              <a:rPr lang="zh-TW" altLang="en-US" dirty="0" smtClean="0"/>
              <a:t>int main(){</a:t>
            </a:r>
          </a:p>
          <a:p>
            <a:r>
              <a:rPr lang="zh-TW" altLang="en-US" dirty="0" smtClean="0"/>
              <a:t>    while(1){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    int ncase,A[N],m1[N],m2[N],m3[N],i,j;</a:t>
            </a:r>
          </a:p>
          <a:p>
            <a:r>
              <a:rPr lang="zh-TW" altLang="en-US" dirty="0" smtClean="0"/>
              <a:t>        scanf("%d",&amp;ncase);</a:t>
            </a:r>
          </a:p>
          <a:p>
            <a:r>
              <a:rPr lang="zh-TW" altLang="en-US" dirty="0" smtClean="0"/>
              <a:t>        if(ncase==0)    break;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    for(i=0;i&lt;ncase;i++)    scanf("%d",&amp;A[i]);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    m1[0]=0;   m2[0]=m3[0]=A[0];</a:t>
            </a:r>
          </a:p>
          <a:p>
            <a:r>
              <a:rPr lang="zh-TW" altLang="en-US" dirty="0" smtClean="0"/>
              <a:t>        for(i=1;i&lt;ncase;i++){</a:t>
            </a:r>
          </a:p>
          <a:p>
            <a:r>
              <a:rPr lang="zh-TW" altLang="en-US" dirty="0" smtClean="0"/>
              <a:t>            m1[i]=m3[i-1];</a:t>
            </a:r>
          </a:p>
          <a:p>
            <a:r>
              <a:rPr lang="zh-TW" altLang="en-US" dirty="0" smtClean="0"/>
              <a:t>            m2[i]=A[i]+m1[i-1];</a:t>
            </a:r>
          </a:p>
          <a:p>
            <a:r>
              <a:rPr lang="zh-TW" altLang="en-US" dirty="0" smtClean="0"/>
              <a:t>            m3[i]=max(m1[i],m2[i]);</a:t>
            </a:r>
          </a:p>
          <a:p>
            <a:r>
              <a:rPr lang="zh-TW" altLang="en-US" dirty="0" smtClean="0"/>
              <a:t>        }</a:t>
            </a:r>
          </a:p>
          <a:p>
            <a:r>
              <a:rPr lang="zh-TW" altLang="en-US" dirty="0" smtClean="0"/>
              <a:t>        printf("%d\n",m3[i-1]);</a:t>
            </a:r>
          </a:p>
          <a:p>
            <a:r>
              <a:rPr lang="zh-TW" altLang="en-US" dirty="0" smtClean="0"/>
              <a:t>    }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return 0;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86400" y="46610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 smtClean="0"/>
              <a:t>#include &lt;bits/stdc++.h&gt;</a:t>
            </a:r>
          </a:p>
          <a:p>
            <a:r>
              <a:rPr lang="zh-TW" altLang="en-US" sz="1400" dirty="0" smtClean="0"/>
              <a:t>#define MAX 2147483647</a:t>
            </a:r>
          </a:p>
          <a:p>
            <a:r>
              <a:rPr lang="zh-TW" altLang="en-US" sz="1400" dirty="0" smtClean="0"/>
              <a:t>#define N 510</a:t>
            </a:r>
          </a:p>
          <a:p>
            <a:r>
              <a:rPr lang="zh-TW" altLang="en-US" sz="1400" dirty="0" smtClean="0"/>
              <a:t>using namespace std;</a:t>
            </a:r>
          </a:p>
          <a:p>
            <a:r>
              <a:rPr lang="zh-TW" altLang="en-US" sz="1400" dirty="0" smtClean="0"/>
              <a:t>int main(){</a:t>
            </a:r>
          </a:p>
          <a:p>
            <a:r>
              <a:rPr lang="zh-TW" altLang="en-US" sz="1400" dirty="0" smtClean="0"/>
              <a:t>    //freopen("DP_PathDomin.in","r",stdin);</a:t>
            </a:r>
          </a:p>
          <a:p>
            <a:r>
              <a:rPr lang="zh-TW" altLang="en-US" sz="1400" dirty="0" smtClean="0"/>
              <a:t>    while(1){</a:t>
            </a:r>
          </a:p>
          <a:p>
            <a:r>
              <a:rPr lang="zh-TW" altLang="en-US" sz="1400" dirty="0" smtClean="0"/>
              <a:t>        int ncase,A[N],m1[N],m2[N],m3[N],m4[N],i,j;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scanf("%d",&amp;ncase);</a:t>
            </a:r>
          </a:p>
          <a:p>
            <a:r>
              <a:rPr lang="zh-TW" altLang="en-US" sz="1400" dirty="0" smtClean="0"/>
              <a:t>        if(ncase==0)    break;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for(i=0;i&lt;ncase;i++)    scanf("%d",&amp;A[i]);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if(ncase==1)    {printf("%d\n",A[0]); continue;}    // only one number case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m1[1]=A[0]; m2[1]=MAX; m3[1]=A[1];                  // [0] is not use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for(i=2;i&lt;ncase;i++){</a:t>
            </a:r>
          </a:p>
          <a:p>
            <a:r>
              <a:rPr lang="zh-TW" altLang="en-US" sz="1400" dirty="0" smtClean="0"/>
              <a:t>            m1[i]=m3[i-1];</a:t>
            </a:r>
          </a:p>
          <a:p>
            <a:r>
              <a:rPr lang="zh-TW" altLang="en-US" sz="1400" dirty="0" smtClean="0"/>
              <a:t>            m2[i]=m1[i-1];</a:t>
            </a:r>
          </a:p>
          <a:p>
            <a:r>
              <a:rPr lang="zh-TW" altLang="en-US" sz="1400" dirty="0" smtClean="0"/>
              <a:t>            m3[i]=A[i]+min(min(m1[i-1],m2[i-1]),m3[i-1]);</a:t>
            </a:r>
          </a:p>
          <a:p>
            <a:r>
              <a:rPr lang="zh-TW" altLang="en-US" sz="1400" dirty="0" smtClean="0"/>
              <a:t>        }</a:t>
            </a:r>
          </a:p>
          <a:p>
            <a:r>
              <a:rPr lang="zh-TW" altLang="en-US" sz="1400" dirty="0" smtClean="0"/>
              <a:t>        printf("%d\n",min(m1[i-1],m3[i-1]));</a:t>
            </a:r>
          </a:p>
          <a:p>
            <a:r>
              <a:rPr lang="zh-TW" altLang="en-US" sz="1400" dirty="0" smtClean="0"/>
              <a:t>    }</a:t>
            </a:r>
          </a:p>
          <a:p>
            <a:r>
              <a:rPr lang="zh-TW" altLang="en-US" sz="1400" dirty="0" smtClean="0"/>
              <a:t>    return 0;</a:t>
            </a:r>
          </a:p>
          <a:p>
            <a:r>
              <a:rPr lang="zh-TW" altLang="en-US" sz="1400" dirty="0" smtClean="0"/>
              <a:t>}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868930" y="593124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pathdomin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45708" y="584886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indepOnPath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77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69773" y="569324"/>
            <a:ext cx="326377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#include &lt;bits/</a:t>
            </a:r>
            <a:r>
              <a:rPr lang="en-US" altLang="zh-TW" sz="1400" dirty="0" err="1" smtClean="0"/>
              <a:t>stdc</a:t>
            </a:r>
            <a:r>
              <a:rPr lang="en-US" altLang="zh-TW" sz="1400" dirty="0" smtClean="0"/>
              <a:t>++.h&gt;</a:t>
            </a:r>
          </a:p>
          <a:p>
            <a:r>
              <a:rPr lang="en-US" altLang="zh-TW" sz="1400" dirty="0" smtClean="0"/>
              <a:t>using namespace </a:t>
            </a:r>
            <a:r>
              <a:rPr lang="en-US" altLang="zh-TW" sz="1400" dirty="0" err="1" smtClean="0"/>
              <a:t>std</a:t>
            </a:r>
            <a:r>
              <a:rPr lang="en-US" altLang="zh-TW" sz="1400" dirty="0" smtClean="0"/>
              <a:t>;</a:t>
            </a:r>
          </a:p>
          <a:p>
            <a:endParaRPr lang="en-US" altLang="zh-TW" sz="1400" dirty="0" smtClean="0"/>
          </a:p>
          <a:p>
            <a:r>
              <a:rPr lang="en-US" altLang="zh-TW" sz="1400" dirty="0" err="1" smtClean="0"/>
              <a:t>struct</a:t>
            </a:r>
            <a:r>
              <a:rPr lang="en-US" altLang="zh-TW" sz="1400" dirty="0" smtClean="0"/>
              <a:t> Time{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left;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right;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w;</a:t>
            </a:r>
          </a:p>
          <a:p>
            <a:r>
              <a:rPr lang="en-US" altLang="zh-TW" sz="1400" dirty="0" smtClean="0"/>
              <a:t>};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bool </a:t>
            </a:r>
            <a:r>
              <a:rPr lang="en-US" altLang="zh-TW" sz="1400" dirty="0" err="1" smtClean="0"/>
              <a:t>cmp</a:t>
            </a:r>
            <a:r>
              <a:rPr lang="en-US" altLang="zh-TW" sz="1400" dirty="0" smtClean="0"/>
              <a:t>(Time </a:t>
            </a:r>
            <a:r>
              <a:rPr lang="en-US" altLang="zh-TW" sz="1400" dirty="0" err="1" smtClean="0"/>
              <a:t>a,Time</a:t>
            </a:r>
            <a:r>
              <a:rPr lang="en-US" altLang="zh-TW" sz="1400" dirty="0" smtClean="0"/>
              <a:t> b){</a:t>
            </a:r>
          </a:p>
          <a:p>
            <a:r>
              <a:rPr lang="en-US" altLang="zh-TW" sz="1400" dirty="0" smtClean="0"/>
              <a:t>    return </a:t>
            </a:r>
            <a:r>
              <a:rPr lang="en-US" altLang="zh-TW" sz="1400" dirty="0" err="1" smtClean="0"/>
              <a:t>a.right</a:t>
            </a:r>
            <a:r>
              <a:rPr lang="en-US" altLang="zh-TW" sz="1400" dirty="0" smtClean="0"/>
              <a:t> &lt; </a:t>
            </a:r>
            <a:r>
              <a:rPr lang="en-US" altLang="zh-TW" sz="1400" dirty="0" err="1" smtClean="0"/>
              <a:t>b.right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 smtClean="0"/>
          </a:p>
          <a:p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arr</a:t>
            </a:r>
            <a:r>
              <a:rPr lang="en-US" altLang="zh-TW" sz="1400" dirty="0" smtClean="0"/>
              <a:t>[100100];</a:t>
            </a:r>
          </a:p>
          <a:p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dp</a:t>
            </a:r>
            <a:r>
              <a:rPr lang="en-US" altLang="zh-TW" sz="1400" dirty="0" smtClean="0"/>
              <a:t>[100100];</a:t>
            </a:r>
          </a:p>
          <a:p>
            <a:r>
              <a:rPr lang="en-US" altLang="zh-TW" sz="1400" dirty="0" smtClean="0"/>
              <a:t>Time a[100100];</a:t>
            </a:r>
          </a:p>
          <a:p>
            <a:endParaRPr lang="en-US" altLang="zh-TW" sz="1400" dirty="0" smtClean="0"/>
          </a:p>
          <a:p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bin(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x){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right=</a:t>
            </a:r>
            <a:r>
              <a:rPr lang="en-US" altLang="zh-TW" sz="1400" dirty="0" err="1" smtClean="0"/>
              <a:t>x,left</a:t>
            </a:r>
            <a:r>
              <a:rPr lang="en-US" altLang="zh-TW" sz="1400" dirty="0" smtClean="0"/>
              <a:t>=0,mid;</a:t>
            </a:r>
          </a:p>
          <a:p>
            <a:r>
              <a:rPr lang="en-US" altLang="zh-TW" sz="1400" dirty="0" smtClean="0"/>
              <a:t>    while(right-left&gt;1){</a:t>
            </a:r>
          </a:p>
          <a:p>
            <a:r>
              <a:rPr lang="en-US" altLang="zh-TW" sz="1400" dirty="0" smtClean="0"/>
              <a:t>        mid=(</a:t>
            </a:r>
            <a:r>
              <a:rPr lang="en-US" altLang="zh-TW" sz="1400" dirty="0" err="1" smtClean="0"/>
              <a:t>right+left</a:t>
            </a:r>
            <a:r>
              <a:rPr lang="en-US" altLang="zh-TW" sz="1400" dirty="0" smtClean="0"/>
              <a:t>)/2;</a:t>
            </a:r>
          </a:p>
          <a:p>
            <a:r>
              <a:rPr lang="en-US" altLang="zh-TW" sz="1400" dirty="0" smtClean="0"/>
              <a:t>        if(a[mid].right&gt;a[x].left)  right=mid;</a:t>
            </a:r>
          </a:p>
          <a:p>
            <a:r>
              <a:rPr lang="en-US" altLang="zh-TW" sz="1400" dirty="0" smtClean="0"/>
              <a:t>        else    left=mid;</a:t>
            </a:r>
          </a:p>
          <a:p>
            <a:r>
              <a:rPr lang="en-US" altLang="zh-TW" sz="1400" dirty="0" smtClean="0"/>
              <a:t>    }</a:t>
            </a:r>
          </a:p>
          <a:p>
            <a:r>
              <a:rPr lang="en-US" altLang="zh-TW" sz="1400" dirty="0" smtClean="0"/>
              <a:t>    if(a[right].right&gt;a[x].left) return </a:t>
            </a:r>
            <a:r>
              <a:rPr lang="en-US" altLang="zh-TW" sz="1400" dirty="0" err="1" smtClean="0"/>
              <a:t>dp</a:t>
            </a:r>
            <a:r>
              <a:rPr lang="en-US" altLang="zh-TW" sz="1400" dirty="0" smtClean="0"/>
              <a:t>[left];</a:t>
            </a:r>
          </a:p>
          <a:p>
            <a:r>
              <a:rPr lang="en-US" altLang="zh-TW" sz="1400" dirty="0" smtClean="0"/>
              <a:t>    else    return </a:t>
            </a:r>
            <a:r>
              <a:rPr lang="en-US" altLang="zh-TW" sz="1400" dirty="0" err="1" smtClean="0"/>
              <a:t>dp</a:t>
            </a:r>
            <a:r>
              <a:rPr lang="en-US" altLang="zh-TW" sz="1400" dirty="0" smtClean="0"/>
              <a:t>[right];</a:t>
            </a:r>
          </a:p>
          <a:p>
            <a:r>
              <a:rPr lang="en-US" altLang="zh-TW" sz="1400" dirty="0" smtClean="0"/>
              <a:t>}</a:t>
            </a:r>
          </a:p>
          <a:p>
            <a:endParaRPr lang="zh-TW" altLang="en-US" sz="1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20499" y="569324"/>
            <a:ext cx="51981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ncase,n,i,j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("%d",&amp;</a:t>
            </a:r>
            <a:r>
              <a:rPr lang="en-US" altLang="zh-TW" dirty="0" err="1" smtClean="0"/>
              <a:t>ncase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while(</a:t>
            </a:r>
            <a:r>
              <a:rPr lang="en-US" altLang="zh-TW" dirty="0" err="1" smtClean="0"/>
              <a:t>ncase</a:t>
            </a:r>
            <a:r>
              <a:rPr lang="en-US" altLang="zh-TW" dirty="0" smtClean="0"/>
              <a:t>--){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("%</a:t>
            </a:r>
            <a:r>
              <a:rPr lang="en-US" altLang="zh-TW" dirty="0" err="1" smtClean="0"/>
              <a:t>d",&amp;n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=1;i&lt;=</a:t>
            </a:r>
            <a:r>
              <a:rPr lang="en-US" altLang="zh-TW" dirty="0" err="1" smtClean="0"/>
              <a:t>n;i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("%</a:t>
            </a:r>
            <a:r>
              <a:rPr lang="en-US" altLang="zh-TW" dirty="0" err="1" smtClean="0"/>
              <a:t>d%d%d</a:t>
            </a:r>
            <a:r>
              <a:rPr lang="en-US" altLang="zh-TW" dirty="0" smtClean="0"/>
              <a:t>",&amp;a[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].</a:t>
            </a:r>
            <a:r>
              <a:rPr lang="en-US" altLang="zh-TW" dirty="0" err="1" smtClean="0"/>
              <a:t>left,&amp;a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].</a:t>
            </a:r>
            <a:r>
              <a:rPr lang="en-US" altLang="zh-TW" dirty="0" err="1" smtClean="0"/>
              <a:t>right,&amp;a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].w);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sort(a+1,a+n+1,cmp);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dp</a:t>
            </a:r>
            <a:r>
              <a:rPr lang="en-US" altLang="zh-TW" dirty="0" smtClean="0"/>
              <a:t>[0]=0;</a:t>
            </a:r>
          </a:p>
          <a:p>
            <a:r>
              <a:rPr lang="en-US" altLang="zh-TW" dirty="0" smtClean="0"/>
              <a:t>        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=1;i&lt;=</a:t>
            </a:r>
            <a:r>
              <a:rPr lang="en-US" altLang="zh-TW" dirty="0" err="1" smtClean="0"/>
              <a:t>n;i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dp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]=max(</a:t>
            </a:r>
            <a:r>
              <a:rPr lang="en-US" altLang="zh-TW" dirty="0" err="1" smtClean="0"/>
              <a:t>dp</a:t>
            </a:r>
            <a:r>
              <a:rPr lang="en-US" altLang="zh-TW" dirty="0" smtClean="0"/>
              <a:t>[i-1],a[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].</a:t>
            </a:r>
            <a:r>
              <a:rPr lang="en-US" altLang="zh-TW" dirty="0" err="1" smtClean="0"/>
              <a:t>w+bin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));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("%d\n",</a:t>
            </a:r>
            <a:r>
              <a:rPr lang="en-US" altLang="zh-TW" dirty="0" err="1" smtClean="0"/>
              <a:t>dp</a:t>
            </a:r>
            <a:r>
              <a:rPr lang="en-US" altLang="zh-TW" dirty="0" smtClean="0"/>
              <a:t>[n]);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366422" y="569324"/>
            <a:ext cx="181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Weighted activity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36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01363" y="370703"/>
            <a:ext cx="3599319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#include &lt;bits/</a:t>
            </a:r>
            <a:r>
              <a:rPr lang="en-US" altLang="zh-TW" sz="1400" dirty="0" err="1" smtClean="0"/>
              <a:t>stdc</a:t>
            </a:r>
            <a:r>
              <a:rPr lang="en-US" altLang="zh-TW" sz="1400" dirty="0" smtClean="0"/>
              <a:t>++.h&gt;</a:t>
            </a:r>
          </a:p>
          <a:p>
            <a:r>
              <a:rPr lang="en-US" altLang="zh-TW" sz="1400" dirty="0" smtClean="0"/>
              <a:t>using namespace </a:t>
            </a:r>
            <a:r>
              <a:rPr lang="en-US" altLang="zh-TW" sz="1400" dirty="0" err="1" smtClean="0"/>
              <a:t>std</a:t>
            </a:r>
            <a:r>
              <a:rPr lang="en-US" altLang="zh-TW" sz="1400" dirty="0" smtClean="0"/>
              <a:t>;</a:t>
            </a:r>
          </a:p>
          <a:p>
            <a:endParaRPr lang="en-US" altLang="zh-TW" sz="1400" dirty="0" smtClean="0"/>
          </a:p>
          <a:p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main(){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n,ncase,i,k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 smtClean="0"/>
              <a:t>    vector &lt;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&gt; v;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scanf</a:t>
            </a:r>
            <a:r>
              <a:rPr lang="en-US" altLang="zh-TW" sz="1400" dirty="0" smtClean="0"/>
              <a:t>("%d",&amp;</a:t>
            </a:r>
            <a:r>
              <a:rPr lang="en-US" altLang="zh-TW" sz="1400" dirty="0" err="1" smtClean="0"/>
              <a:t>ncase</a:t>
            </a:r>
            <a:r>
              <a:rPr lang="en-US" altLang="zh-TW" sz="1400" dirty="0" smtClean="0"/>
              <a:t>);</a:t>
            </a:r>
          </a:p>
          <a:p>
            <a:r>
              <a:rPr lang="en-US" altLang="zh-TW" sz="1400" dirty="0" smtClean="0"/>
              <a:t>    while(</a:t>
            </a:r>
            <a:r>
              <a:rPr lang="en-US" altLang="zh-TW" sz="1400" dirty="0" err="1" smtClean="0"/>
              <a:t>ncase</a:t>
            </a:r>
            <a:r>
              <a:rPr lang="en-US" altLang="zh-TW" sz="1400" dirty="0" smtClean="0"/>
              <a:t>--){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scanf</a:t>
            </a:r>
            <a:r>
              <a:rPr lang="en-US" altLang="zh-TW" sz="1400" dirty="0" smtClean="0"/>
              <a:t>("%</a:t>
            </a:r>
            <a:r>
              <a:rPr lang="en-US" altLang="zh-TW" sz="1400" dirty="0" err="1" smtClean="0"/>
              <a:t>d",&amp;n</a:t>
            </a:r>
            <a:r>
              <a:rPr lang="en-US" altLang="zh-TW" sz="1400" dirty="0" smtClean="0"/>
              <a:t>);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        for(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=0;i&lt;</a:t>
            </a:r>
            <a:r>
              <a:rPr lang="en-US" altLang="zh-TW" sz="1400" dirty="0" err="1" smtClean="0"/>
              <a:t>n;i</a:t>
            </a:r>
            <a:r>
              <a:rPr lang="en-US" altLang="zh-TW" sz="1400" dirty="0" smtClean="0"/>
              <a:t>++){</a:t>
            </a:r>
          </a:p>
          <a:p>
            <a:r>
              <a:rPr lang="en-US" altLang="zh-TW" sz="1400" dirty="0" smtClean="0"/>
              <a:t>            </a:t>
            </a:r>
            <a:r>
              <a:rPr lang="en-US" altLang="zh-TW" sz="1400" dirty="0" err="1" smtClean="0"/>
              <a:t>scanf</a:t>
            </a:r>
            <a:r>
              <a:rPr lang="en-US" altLang="zh-TW" sz="1400" dirty="0" smtClean="0"/>
              <a:t>("%</a:t>
            </a:r>
            <a:r>
              <a:rPr lang="en-US" altLang="zh-TW" sz="1400" dirty="0" err="1" smtClean="0"/>
              <a:t>d",&amp;k</a:t>
            </a:r>
            <a:r>
              <a:rPr lang="en-US" altLang="zh-TW" sz="1400" dirty="0" smtClean="0"/>
              <a:t>);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            if(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==0)    </a:t>
            </a:r>
            <a:r>
              <a:rPr lang="en-US" altLang="zh-TW" sz="1400" dirty="0" err="1" smtClean="0"/>
              <a:t>v.push_back</a:t>
            </a:r>
            <a:r>
              <a:rPr lang="en-US" altLang="zh-TW" sz="1400" dirty="0" smtClean="0"/>
              <a:t>(k);</a:t>
            </a:r>
          </a:p>
          <a:p>
            <a:r>
              <a:rPr lang="en-US" altLang="zh-TW" sz="1400" dirty="0" smtClean="0"/>
              <a:t>            else if(k&gt;</a:t>
            </a:r>
            <a:r>
              <a:rPr lang="en-US" altLang="zh-TW" sz="1400" dirty="0" err="1" smtClean="0"/>
              <a:t>v.back</a:t>
            </a:r>
            <a:r>
              <a:rPr lang="en-US" altLang="zh-TW" sz="1400" dirty="0" smtClean="0"/>
              <a:t>())    </a:t>
            </a:r>
            <a:r>
              <a:rPr lang="en-US" altLang="zh-TW" sz="1400" dirty="0" err="1" smtClean="0"/>
              <a:t>v.push_back</a:t>
            </a:r>
            <a:r>
              <a:rPr lang="en-US" altLang="zh-TW" sz="1400" dirty="0" smtClean="0"/>
              <a:t>(k);</a:t>
            </a:r>
          </a:p>
          <a:p>
            <a:r>
              <a:rPr lang="en-US" altLang="zh-TW" sz="1400" dirty="0" smtClean="0"/>
              <a:t>            else</a:t>
            </a:r>
          </a:p>
          <a:p>
            <a:r>
              <a:rPr lang="en-US" altLang="zh-TW" sz="1400" dirty="0" smtClean="0"/>
              <a:t>                *</a:t>
            </a:r>
            <a:r>
              <a:rPr lang="en-US" altLang="zh-TW" sz="1400" dirty="0" err="1" smtClean="0"/>
              <a:t>lower_bound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v.begin</a:t>
            </a:r>
            <a:r>
              <a:rPr lang="en-US" altLang="zh-TW" sz="1400" dirty="0" smtClean="0"/>
              <a:t>(),</a:t>
            </a:r>
            <a:r>
              <a:rPr lang="en-US" altLang="zh-TW" sz="1400" dirty="0" err="1" smtClean="0"/>
              <a:t>v.end</a:t>
            </a:r>
            <a:r>
              <a:rPr lang="en-US" altLang="zh-TW" sz="1400" dirty="0" smtClean="0"/>
              <a:t>(),k) = k;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        }</a:t>
            </a:r>
          </a:p>
          <a:p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printf</a:t>
            </a:r>
            <a:r>
              <a:rPr lang="en-US" altLang="zh-TW" sz="1400" dirty="0" smtClean="0"/>
              <a:t>("%d\n",</a:t>
            </a:r>
            <a:r>
              <a:rPr lang="en-US" altLang="zh-TW" sz="1400" dirty="0" err="1" smtClean="0"/>
              <a:t>v.size</a:t>
            </a:r>
            <a:r>
              <a:rPr lang="en-US" altLang="zh-TW" sz="1400" dirty="0" smtClean="0"/>
              <a:t>());</a:t>
            </a:r>
          </a:p>
          <a:p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v.clear</a:t>
            </a:r>
            <a:r>
              <a:rPr lang="en-US" altLang="zh-TW" sz="1400" dirty="0" smtClean="0"/>
              <a:t>();</a:t>
            </a:r>
          </a:p>
          <a:p>
            <a:r>
              <a:rPr lang="en-US" altLang="zh-TW" sz="1400" dirty="0" smtClean="0"/>
              <a:t>    }</a:t>
            </a:r>
          </a:p>
          <a:p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    return 0;</a:t>
            </a:r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54726" y="37070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52086" y="555369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 smtClean="0"/>
              <a:t>#include &lt;stdio.h&gt;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int gcd(int i,int j){</a:t>
            </a:r>
          </a:p>
          <a:p>
            <a:r>
              <a:rPr lang="zh-TW" altLang="en-US" sz="1200" dirty="0" smtClean="0"/>
              <a:t>    int k;</a:t>
            </a:r>
          </a:p>
          <a:p>
            <a:r>
              <a:rPr lang="zh-TW" altLang="en-US" sz="1200" dirty="0" smtClean="0"/>
              <a:t>    while(i % j != 0){</a:t>
            </a:r>
          </a:p>
          <a:p>
            <a:r>
              <a:rPr lang="zh-TW" altLang="en-US" sz="1200" dirty="0" smtClean="0"/>
              <a:t>        k=i%j;</a:t>
            </a:r>
          </a:p>
          <a:p>
            <a:r>
              <a:rPr lang="zh-TW" altLang="en-US" sz="1200" dirty="0" smtClean="0"/>
              <a:t>        i=j;</a:t>
            </a:r>
          </a:p>
          <a:p>
            <a:r>
              <a:rPr lang="zh-TW" altLang="en-US" sz="1200" dirty="0" smtClean="0"/>
              <a:t>        j=k;</a:t>
            </a:r>
          </a:p>
          <a:p>
            <a:r>
              <a:rPr lang="zh-TW" altLang="en-US" sz="1200" dirty="0" smtClean="0"/>
              <a:t>    }</a:t>
            </a:r>
          </a:p>
          <a:p>
            <a:r>
              <a:rPr lang="zh-TW" altLang="en-US" sz="1200" dirty="0" smtClean="0"/>
              <a:t>    return j;</a:t>
            </a:r>
          </a:p>
          <a:p>
            <a:r>
              <a:rPr lang="zh-TW" altLang="en-US" sz="1200" dirty="0" smtClean="0"/>
              <a:t>}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int main(){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//freopen("test_in.txt","r",stdin);</a:t>
            </a:r>
          </a:p>
          <a:p>
            <a:r>
              <a:rPr lang="zh-TW" altLang="en-US" sz="1200" dirty="0" smtClean="0"/>
              <a:t>    int ncase,Q1,Q2,R1,R2,max,i;</a:t>
            </a:r>
          </a:p>
          <a:p>
            <a:r>
              <a:rPr lang="zh-TW" altLang="en-US" sz="1200" dirty="0" smtClean="0"/>
              <a:t>    scanf("%d",&amp;ncase);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while(ncase--){</a:t>
            </a:r>
          </a:p>
          <a:p>
            <a:r>
              <a:rPr lang="zh-TW" altLang="en-US" sz="1200" dirty="0" smtClean="0"/>
              <a:t>        scanf("%d %d %d %d",&amp;Q1,&amp;R1,&amp;Q2,&amp;R2);</a:t>
            </a:r>
          </a:p>
          <a:p>
            <a:r>
              <a:rPr lang="zh-TW" altLang="en-US" sz="1200" dirty="0" smtClean="0"/>
              <a:t>        max=gcd(Q1-R1,Q2-R2);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    printf("1");</a:t>
            </a:r>
          </a:p>
          <a:p>
            <a:r>
              <a:rPr lang="zh-TW" altLang="en-US" sz="1200" dirty="0" smtClean="0"/>
              <a:t>        for(i=2;i&lt;=max;i++){</a:t>
            </a:r>
          </a:p>
          <a:p>
            <a:r>
              <a:rPr lang="zh-TW" altLang="en-US" sz="1200" dirty="0" smtClean="0"/>
              <a:t>            if((Q1-R1)%i==0 &amp;&amp; (Q2-R2)%i==0)    printf(" %d",i);</a:t>
            </a:r>
          </a:p>
          <a:p>
            <a:r>
              <a:rPr lang="zh-TW" altLang="en-US" sz="1200" dirty="0" smtClean="0"/>
              <a:t>        }</a:t>
            </a:r>
          </a:p>
          <a:p>
            <a:r>
              <a:rPr lang="zh-TW" altLang="en-US" sz="1200" dirty="0" smtClean="0"/>
              <a:t>        printf("\n");</a:t>
            </a:r>
          </a:p>
          <a:p>
            <a:r>
              <a:rPr lang="zh-TW" altLang="en-US" sz="1200" dirty="0" smtClean="0"/>
              <a:t>    }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return 0;</a:t>
            </a:r>
          </a:p>
          <a:p>
            <a:r>
              <a:rPr lang="zh-TW" altLang="en-US" sz="1200" dirty="0" smtClean="0"/>
              <a:t>}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9341708" y="1017524"/>
            <a:ext cx="26724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#include &lt;stdio.h&gt;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int book[1000100];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int main(){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//freopen("test_in.txt","r",stdin);</a:t>
            </a:r>
          </a:p>
          <a:p>
            <a:r>
              <a:rPr lang="zh-TW" altLang="en-US" sz="1200" dirty="0" smtClean="0"/>
              <a:t>    int p,q,i;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while(1){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    scanf("%d %d",&amp;p,&amp;q);</a:t>
            </a:r>
          </a:p>
          <a:p>
            <a:r>
              <a:rPr lang="zh-TW" altLang="en-US" sz="1200" dirty="0" smtClean="0"/>
              <a:t>        if(q==0)    break;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    for(i=0;i&lt;q;i++) book[i]=0;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    for(i=1;;i++){</a:t>
            </a:r>
          </a:p>
          <a:p>
            <a:r>
              <a:rPr lang="zh-TW" altLang="en-US" sz="1200" dirty="0" smtClean="0"/>
              <a:t>            if(book[p]&gt;0)   break;</a:t>
            </a:r>
          </a:p>
          <a:p>
            <a:r>
              <a:rPr lang="zh-TW" altLang="en-US" sz="1200" dirty="0" smtClean="0"/>
              <a:t>            book[p]=i;</a:t>
            </a:r>
          </a:p>
          <a:p>
            <a:r>
              <a:rPr lang="zh-TW" altLang="en-US" sz="1200" dirty="0" smtClean="0"/>
              <a:t>            p=(p*10)%q;</a:t>
            </a:r>
          </a:p>
          <a:p>
            <a:r>
              <a:rPr lang="zh-TW" altLang="en-US" sz="1200" dirty="0" smtClean="0"/>
              <a:t>        }</a:t>
            </a:r>
          </a:p>
          <a:p>
            <a:r>
              <a:rPr lang="zh-TW" altLang="en-US" sz="1200" dirty="0" smtClean="0"/>
              <a:t>        printf("%d\n",i-book[p]);</a:t>
            </a:r>
          </a:p>
          <a:p>
            <a:r>
              <a:rPr lang="zh-TW" altLang="en-US" sz="1200" dirty="0" smtClean="0"/>
              <a:t>    }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return 0;</a:t>
            </a:r>
          </a:p>
          <a:p>
            <a:r>
              <a:rPr lang="zh-TW" altLang="en-US" sz="1200" dirty="0" smtClean="0"/>
              <a:t>}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900086" y="370703"/>
            <a:ext cx="51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gcd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495005" y="37070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Cycle length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27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7216" y="1448979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 smtClean="0"/>
              <a:t>#include &lt;bits/stdc++.h&gt;</a:t>
            </a:r>
          </a:p>
          <a:p>
            <a:r>
              <a:rPr lang="zh-TW" altLang="en-US" sz="1400" dirty="0" smtClean="0"/>
              <a:t>using namespace std;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int a[200100],w[200100];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int main(){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int ncase,n,i,j;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scanf("%d",&amp;ncase);</a:t>
            </a:r>
          </a:p>
          <a:p>
            <a:r>
              <a:rPr lang="zh-TW" altLang="en-US" sz="1400" dirty="0" smtClean="0"/>
              <a:t>    while(ncase--){</a:t>
            </a:r>
          </a:p>
          <a:p>
            <a:r>
              <a:rPr lang="zh-TW" altLang="en-US" sz="1400" dirty="0" smtClean="0"/>
              <a:t>        scanf("%d",&amp;n);</a:t>
            </a:r>
          </a:p>
          <a:p>
            <a:r>
              <a:rPr lang="zh-TW" altLang="en-US" sz="1400" dirty="0" smtClean="0"/>
              <a:t>        for(i=0;i&lt;n;i++)    scanf("%d",a+i);</a:t>
            </a:r>
          </a:p>
          <a:p>
            <a:r>
              <a:rPr lang="zh-TW" altLang="en-US" sz="1400" dirty="0" smtClean="0"/>
              <a:t>        for(i=0;i&lt;n;i++)    scanf("%d",w+i);</a:t>
            </a:r>
          </a:p>
          <a:p>
            <a:endParaRPr lang="zh-TW" altLang="en-US" sz="1400" dirty="0" smtClean="0"/>
          </a:p>
        </p:txBody>
      </p:sp>
      <p:sp>
        <p:nvSpPr>
          <p:cNvPr id="5" name="矩形 4"/>
          <p:cNvSpPr/>
          <p:nvPr/>
        </p:nvSpPr>
        <p:spPr>
          <a:xfrm>
            <a:off x="5717060" y="476914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/>
              <a:t> map&lt;int,int&gt; my;</a:t>
            </a:r>
          </a:p>
          <a:p>
            <a:r>
              <a:rPr lang="zh-TW" altLang="en-US" sz="1400" dirty="0"/>
              <a:t>        my[-1]=0;</a:t>
            </a:r>
          </a:p>
          <a:p>
            <a:r>
              <a:rPr lang="zh-TW" altLang="en-US" sz="1400" dirty="0"/>
              <a:t>        my[a[0]]=w[0];</a:t>
            </a:r>
          </a:p>
          <a:p>
            <a:r>
              <a:rPr lang="zh-TW" altLang="en-US" sz="1400" dirty="0"/>
              <a:t>        for(i=1;i&lt;n;i++){</a:t>
            </a:r>
          </a:p>
          <a:p>
            <a:r>
              <a:rPr lang="zh-TW" altLang="en-US" sz="1400" dirty="0"/>
              <a:t>            map&lt;int,int&gt;::iterator ret=my.lower_bound(a[i]);</a:t>
            </a:r>
          </a:p>
          <a:p>
            <a:r>
              <a:rPr lang="zh-TW" altLang="en-US" sz="1400" dirty="0"/>
              <a:t>            map&lt;int,int&gt;::iterator ret2=ret;</a:t>
            </a:r>
          </a:p>
          <a:p>
            <a:r>
              <a:rPr lang="zh-TW" altLang="en-US" sz="1400" dirty="0"/>
              <a:t>            ret--;</a:t>
            </a:r>
          </a:p>
          <a:p>
            <a:endParaRPr lang="zh-TW" altLang="en-US" sz="1400" dirty="0"/>
          </a:p>
          <a:p>
            <a:r>
              <a:rPr lang="zh-TW" altLang="en-US" sz="1400" dirty="0"/>
              <a:t>            if(ret2==my.end())  my[a[i]]=ret-&gt;second+w[i];</a:t>
            </a:r>
          </a:p>
          <a:p>
            <a:r>
              <a:rPr lang="zh-TW" altLang="en-US" sz="1400" dirty="0"/>
              <a:t>            else if(ret-&gt;second+w[i]&gt;ret2-&gt;second){</a:t>
            </a:r>
          </a:p>
          <a:p>
            <a:r>
              <a:rPr lang="zh-TW" altLang="en-US" sz="1400" dirty="0"/>
              <a:t>                while(ret-&gt;second+w[i]&gt;ret2-&gt;second){</a:t>
            </a:r>
          </a:p>
          <a:p>
            <a:r>
              <a:rPr lang="zh-TW" altLang="en-US" sz="1400" dirty="0"/>
              <a:t>                    my.erase(ret2-&gt;first);</a:t>
            </a:r>
          </a:p>
          <a:p>
            <a:r>
              <a:rPr lang="zh-TW" altLang="en-US" sz="1400" dirty="0"/>
              <a:t>                    ret2=my.lower_bound(a[i]);</a:t>
            </a:r>
          </a:p>
          <a:p>
            <a:r>
              <a:rPr lang="zh-TW" altLang="en-US" sz="1400" dirty="0"/>
              <a:t>                    if(ret2==my.end())  break;</a:t>
            </a:r>
          </a:p>
          <a:p>
            <a:r>
              <a:rPr lang="zh-TW" altLang="en-US" sz="1400" dirty="0"/>
              <a:t>                }</a:t>
            </a:r>
          </a:p>
          <a:p>
            <a:r>
              <a:rPr lang="zh-TW" altLang="en-US" sz="1400" dirty="0"/>
              <a:t>                my[a[i]]=ret-&gt;second+w[i];</a:t>
            </a:r>
          </a:p>
          <a:p>
            <a:r>
              <a:rPr lang="zh-TW" altLang="en-US" sz="1400" dirty="0"/>
              <a:t>            }</a:t>
            </a:r>
          </a:p>
          <a:p>
            <a:r>
              <a:rPr lang="zh-TW" altLang="en-US" sz="1400" dirty="0"/>
              <a:t>            else if(my.find(a[i])==my.end())</a:t>
            </a:r>
          </a:p>
          <a:p>
            <a:r>
              <a:rPr lang="zh-TW" altLang="en-US" sz="1400" dirty="0"/>
              <a:t>                my[a[i]]=ret-&gt;second+w[i];</a:t>
            </a:r>
          </a:p>
          <a:p>
            <a:r>
              <a:rPr lang="zh-TW" altLang="en-US" sz="1400" dirty="0"/>
              <a:t>        }</a:t>
            </a:r>
          </a:p>
          <a:p>
            <a:r>
              <a:rPr lang="zh-TW" altLang="en-US" sz="1400" dirty="0"/>
              <a:t>        int Max=0;</a:t>
            </a:r>
          </a:p>
          <a:p>
            <a:r>
              <a:rPr lang="zh-TW" altLang="en-US" sz="1400" dirty="0"/>
              <a:t>        for(map&lt;int,int&gt;::iterator it=my.begin();it!=my.end();it++)</a:t>
            </a:r>
          </a:p>
          <a:p>
            <a:r>
              <a:rPr lang="zh-TW" altLang="en-US" sz="1400" dirty="0"/>
              <a:t>            if(it-&gt;second&gt;Max)  Max=it-&gt;second;</a:t>
            </a:r>
          </a:p>
          <a:p>
            <a:r>
              <a:rPr lang="zh-TW" altLang="en-US" sz="1400" dirty="0"/>
              <a:t>        printf("%d\n",Max);</a:t>
            </a:r>
          </a:p>
          <a:p>
            <a:r>
              <a:rPr lang="zh-TW" altLang="en-US" sz="1400" dirty="0"/>
              <a:t>    }</a:t>
            </a:r>
          </a:p>
          <a:p>
            <a:endParaRPr lang="zh-TW" altLang="en-US" sz="1400" dirty="0"/>
          </a:p>
          <a:p>
            <a:r>
              <a:rPr lang="zh-TW" altLang="en-US" sz="1400" dirty="0"/>
              <a:t>    return 0;</a:t>
            </a:r>
          </a:p>
          <a:p>
            <a:r>
              <a:rPr lang="zh-TW" altLang="en-US" sz="1400" dirty="0"/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26076" y="60960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WLIS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80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8270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 smtClean="0"/>
              <a:t>#include &lt;bits/stdc++.h&gt;</a:t>
            </a:r>
          </a:p>
          <a:p>
            <a:r>
              <a:rPr lang="zh-TW" altLang="en-US" sz="1200" dirty="0" smtClean="0"/>
              <a:t>using namespace std;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int main(){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int ncase,i,j,a,b,n,k;</a:t>
            </a:r>
          </a:p>
          <a:p>
            <a:r>
              <a:rPr lang="zh-TW" altLang="en-US" sz="1200" dirty="0" smtClean="0"/>
              <a:t>    int visit[100100];</a:t>
            </a:r>
          </a:p>
          <a:p>
            <a:r>
              <a:rPr lang="zh-TW" altLang="en-US" sz="1200" dirty="0" smtClean="0"/>
              <a:t>    int level[100100];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scanf("%d",&amp;ncase);</a:t>
            </a:r>
          </a:p>
          <a:p>
            <a:r>
              <a:rPr lang="zh-TW" altLang="en-US" sz="1200" dirty="0" smtClean="0"/>
              <a:t>    while(ncase--){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    vector&lt;int&gt; edge[100100];</a:t>
            </a:r>
          </a:p>
          <a:p>
            <a:r>
              <a:rPr lang="zh-TW" altLang="en-US" sz="1200" dirty="0" smtClean="0"/>
              <a:t>        scanf("%d",&amp;n);</a:t>
            </a:r>
          </a:p>
          <a:p>
            <a:r>
              <a:rPr lang="zh-TW" altLang="en-US" sz="1200" dirty="0" smtClean="0"/>
              <a:t>        for(i=0;i&lt;n-1;i++){</a:t>
            </a:r>
          </a:p>
          <a:p>
            <a:r>
              <a:rPr lang="zh-TW" altLang="en-US" sz="1200" dirty="0" smtClean="0"/>
              <a:t>            scanf("%d%d",&amp;a,&amp;b);</a:t>
            </a:r>
          </a:p>
          <a:p>
            <a:r>
              <a:rPr lang="zh-TW" altLang="en-US" sz="1200" dirty="0" smtClean="0"/>
              <a:t>            edge[a].push_back(b);</a:t>
            </a:r>
          </a:p>
          <a:p>
            <a:r>
              <a:rPr lang="zh-TW" altLang="en-US" sz="1200" dirty="0" smtClean="0"/>
              <a:t>            edge[b].push_back(a);</a:t>
            </a:r>
          </a:p>
          <a:p>
            <a:r>
              <a:rPr lang="zh-TW" altLang="en-US" sz="1200" dirty="0" smtClean="0"/>
              <a:t>        }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    memset(visit,0,sizeof(visit));</a:t>
            </a:r>
          </a:p>
          <a:p>
            <a:r>
              <a:rPr lang="zh-TW" altLang="en-US" sz="1200" dirty="0" smtClean="0"/>
              <a:t>        queue&lt;int&gt; q;</a:t>
            </a:r>
          </a:p>
          <a:p>
            <a:r>
              <a:rPr lang="zh-TW" altLang="en-US" sz="1200" dirty="0" smtClean="0"/>
              <a:t>        q.push(0);</a:t>
            </a:r>
          </a:p>
          <a:p>
            <a:r>
              <a:rPr lang="zh-TW" altLang="en-US" sz="1200" dirty="0" smtClean="0"/>
              <a:t>        level[0]=0;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        while(!q.empty()){</a:t>
            </a:r>
          </a:p>
          <a:p>
            <a:r>
              <a:rPr lang="zh-TW" altLang="en-US" sz="1200" dirty="0" smtClean="0"/>
              <a:t>            k=q.front();</a:t>
            </a:r>
          </a:p>
          <a:p>
            <a:r>
              <a:rPr lang="zh-TW" altLang="en-US" sz="1200" dirty="0" smtClean="0"/>
              <a:t>            q.pop();</a:t>
            </a:r>
          </a:p>
          <a:p>
            <a:r>
              <a:rPr lang="zh-TW" altLang="en-US" sz="1200" dirty="0" smtClean="0"/>
              <a:t>            for(i=0;i&lt;edge[k].size();i++){</a:t>
            </a:r>
          </a:p>
          <a:p>
            <a:r>
              <a:rPr lang="zh-TW" altLang="en-US" sz="1200" dirty="0" smtClean="0"/>
              <a:t>                if(!visit[edge[k][i]]){</a:t>
            </a:r>
          </a:p>
          <a:p>
            <a:r>
              <a:rPr lang="zh-TW" altLang="en-US" sz="1200" dirty="0" smtClean="0"/>
              <a:t>                    visit[edge[k][i]]= 1;</a:t>
            </a:r>
          </a:p>
          <a:p>
            <a:r>
              <a:rPr lang="zh-TW" altLang="en-US" sz="1200" dirty="0" smtClean="0"/>
              <a:t>                    q.push(edge[k][i]);</a:t>
            </a:r>
          </a:p>
          <a:p>
            <a:r>
              <a:rPr lang="zh-TW" altLang="en-US" sz="1200" dirty="0" smtClean="0"/>
              <a:t>                    level[edge[k][i]]= level[k]+1;</a:t>
            </a:r>
          </a:p>
          <a:p>
            <a:r>
              <a:rPr lang="zh-TW" altLang="en-US" sz="1200" dirty="0" smtClean="0"/>
              <a:t>                }</a:t>
            </a:r>
          </a:p>
          <a:p>
            <a:r>
              <a:rPr lang="zh-TW" altLang="en-US" sz="1200" dirty="0" smtClean="0"/>
              <a:t>            }</a:t>
            </a:r>
          </a:p>
          <a:p>
            <a:r>
              <a:rPr lang="zh-TW" altLang="en-US" sz="1200" dirty="0" smtClean="0"/>
              <a:t>        }</a:t>
            </a:r>
            <a:endParaRPr lang="zh-TW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5931243" y="326065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 smtClean="0"/>
              <a:t>memset(visit,0,sizeof(visit));</a:t>
            </a:r>
          </a:p>
          <a:p>
            <a:r>
              <a:rPr lang="zh-TW" altLang="en-US" sz="1400" dirty="0" smtClean="0"/>
              <a:t>        queue&lt;int&gt; qq;</a:t>
            </a:r>
          </a:p>
          <a:p>
            <a:r>
              <a:rPr lang="zh-TW" altLang="en-US" sz="1400" dirty="0" smtClean="0"/>
              <a:t>        qq.push(k);</a:t>
            </a:r>
          </a:p>
          <a:p>
            <a:r>
              <a:rPr lang="zh-TW" altLang="en-US" sz="1400" dirty="0" smtClean="0"/>
              <a:t>        level[k]=0;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    while(!qq.empty()){</a:t>
            </a:r>
          </a:p>
          <a:p>
            <a:r>
              <a:rPr lang="zh-TW" altLang="en-US" sz="1400" dirty="0" smtClean="0"/>
              <a:t>            k=qq.front();</a:t>
            </a:r>
          </a:p>
          <a:p>
            <a:r>
              <a:rPr lang="zh-TW" altLang="en-US" sz="1400" dirty="0" smtClean="0"/>
              <a:t>            qq.pop();</a:t>
            </a:r>
          </a:p>
          <a:p>
            <a:r>
              <a:rPr lang="zh-TW" altLang="en-US" sz="1400" dirty="0" smtClean="0"/>
              <a:t>            for(i=0;i&lt;edge[k].size();i++){</a:t>
            </a:r>
          </a:p>
          <a:p>
            <a:r>
              <a:rPr lang="zh-TW" altLang="en-US" sz="1400" dirty="0" smtClean="0"/>
              <a:t>                if(!visit[edge[k][i]]){</a:t>
            </a:r>
          </a:p>
          <a:p>
            <a:r>
              <a:rPr lang="zh-TW" altLang="en-US" sz="1400" dirty="0" smtClean="0"/>
              <a:t>                    visit[edge[k][i]]= 1;</a:t>
            </a:r>
          </a:p>
          <a:p>
            <a:r>
              <a:rPr lang="zh-TW" altLang="en-US" sz="1400" dirty="0" smtClean="0"/>
              <a:t>                    qq.push(edge[k][i]);</a:t>
            </a:r>
          </a:p>
          <a:p>
            <a:r>
              <a:rPr lang="zh-TW" altLang="en-US" sz="1400" dirty="0" smtClean="0"/>
              <a:t>                    level[edge[k][i]]= level[k]+1;</a:t>
            </a:r>
          </a:p>
          <a:p>
            <a:r>
              <a:rPr lang="zh-TW" altLang="en-US" sz="1400" dirty="0" smtClean="0"/>
              <a:t>                }</a:t>
            </a:r>
          </a:p>
          <a:p>
            <a:r>
              <a:rPr lang="zh-TW" altLang="en-US" sz="1400" dirty="0" smtClean="0"/>
              <a:t>            }</a:t>
            </a:r>
          </a:p>
          <a:p>
            <a:r>
              <a:rPr lang="zh-TW" altLang="en-US" sz="1400" dirty="0" smtClean="0"/>
              <a:t>        }</a:t>
            </a:r>
          </a:p>
          <a:p>
            <a:r>
              <a:rPr lang="zh-TW" altLang="en-US" sz="1400" dirty="0" smtClean="0"/>
              <a:t>        printf("%d\n",level[k]);</a:t>
            </a:r>
          </a:p>
          <a:p>
            <a:r>
              <a:rPr lang="zh-TW" altLang="en-US" sz="1400" dirty="0" smtClean="0"/>
              <a:t>    }</a:t>
            </a:r>
          </a:p>
          <a:p>
            <a:endParaRPr lang="zh-TW" altLang="en-US" sz="1400" dirty="0" smtClean="0"/>
          </a:p>
          <a:p>
            <a:r>
              <a:rPr lang="zh-TW" altLang="en-US" sz="1400" dirty="0" smtClean="0"/>
              <a:t>    return 0;</a:t>
            </a:r>
          </a:p>
          <a:p>
            <a:r>
              <a:rPr lang="zh-TW" altLang="en-US" sz="1400" dirty="0" smtClean="0"/>
              <a:t>}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247870" y="6013621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diameter</a:t>
            </a:r>
          </a:p>
        </p:txBody>
      </p:sp>
    </p:spTree>
    <p:extLst>
      <p:ext uri="{BB962C8B-B14F-4D97-AF65-F5344CB8AC3E}">
        <p14:creationId xmlns:p14="http://schemas.microsoft.com/office/powerpoint/2010/main" val="200129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0832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#include &lt;bits/stdc++.h&gt;</a:t>
            </a:r>
          </a:p>
          <a:p>
            <a:r>
              <a:rPr lang="zh-TW" altLang="en-US" dirty="0" smtClean="0"/>
              <a:t>using namespace std;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int main(){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vector&lt;int&gt; v;</a:t>
            </a:r>
          </a:p>
          <a:p>
            <a:r>
              <a:rPr lang="zh-TW" altLang="en-US" dirty="0" smtClean="0"/>
              <a:t>    int ncase,i,j,k,n,rate[1010],super[1010],Max[1010];</a:t>
            </a:r>
          </a:p>
          <a:p>
            <a:r>
              <a:rPr lang="zh-TW" altLang="en-US" dirty="0" smtClean="0"/>
              <a:t>    int sum1,sum2;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scanf("%d",&amp;ncase);</a:t>
            </a:r>
          </a:p>
          <a:p>
            <a:r>
              <a:rPr lang="zh-TW" altLang="en-US" dirty="0" smtClean="0"/>
              <a:t>    while(ncase--){</a:t>
            </a:r>
          </a:p>
          <a:p>
            <a:r>
              <a:rPr lang="zh-TW" altLang="en-US" dirty="0" smtClean="0"/>
              <a:t>        memset(rate,0,sizeof(rate));</a:t>
            </a:r>
          </a:p>
          <a:p>
            <a:r>
              <a:rPr lang="zh-TW" altLang="en-US" dirty="0" smtClean="0"/>
              <a:t>        memset(super,0,sizeof(super));</a:t>
            </a:r>
          </a:p>
          <a:p>
            <a:r>
              <a:rPr lang="zh-TW" altLang="en-US" dirty="0" smtClean="0"/>
              <a:t>        memset(Max,0,sizeof(Max));</a:t>
            </a:r>
          </a:p>
          <a:p>
            <a:r>
              <a:rPr lang="zh-TW" altLang="en-US" dirty="0" smtClean="0"/>
              <a:t>        scanf("%d%d",&amp;n,rate+1);</a:t>
            </a:r>
          </a:p>
          <a:p>
            <a:r>
              <a:rPr lang="zh-TW" altLang="en-US" dirty="0" smtClean="0"/>
              <a:t>        for(i=2;i&lt;=n;i++)   scanf("%d%d",super+i,rate+i);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    int Count=1,flag; v.push_back(1); k=0;</a:t>
            </a:r>
          </a:p>
          <a:p>
            <a:r>
              <a:rPr lang="zh-TW" altLang="en-US" dirty="0" smtClean="0"/>
              <a:t>        while(Count!=n){</a:t>
            </a:r>
          </a:p>
          <a:p>
            <a:r>
              <a:rPr lang="zh-TW" altLang="en-US" dirty="0" smtClean="0"/>
              <a:t>            flag=v[k];</a:t>
            </a:r>
          </a:p>
          <a:p>
            <a:r>
              <a:rPr lang="zh-TW" altLang="en-US" dirty="0" smtClean="0"/>
              <a:t>            for(i=2;i&lt;=n;i++)   if(super[i]==flag)  {Count++; v.push_back(i);}</a:t>
            </a:r>
          </a:p>
          <a:p>
            <a:r>
              <a:rPr lang="zh-TW" altLang="en-US" dirty="0" smtClean="0"/>
              <a:t>            k++;</a:t>
            </a:r>
          </a:p>
          <a:p>
            <a:r>
              <a:rPr lang="zh-TW" altLang="en-US" dirty="0" smtClean="0"/>
              <a:t>        }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51373" y="28539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for(k=n-1;k&gt;=0;k--){</a:t>
            </a:r>
          </a:p>
          <a:p>
            <a:r>
              <a:rPr lang="zh-TW" altLang="en-US" dirty="0" smtClean="0"/>
              <a:t>            i=v[k];</a:t>
            </a:r>
          </a:p>
          <a:p>
            <a:r>
              <a:rPr lang="zh-TW" altLang="en-US" dirty="0" smtClean="0"/>
              <a:t>            for(sum2=0,j=n;j&gt;=1;j--)</a:t>
            </a:r>
          </a:p>
          <a:p>
            <a:r>
              <a:rPr lang="zh-TW" altLang="en-US" dirty="0" smtClean="0"/>
              <a:t>                if(super[super[j]]==i)</a:t>
            </a:r>
          </a:p>
          <a:p>
            <a:r>
              <a:rPr lang="zh-TW" altLang="en-US" dirty="0" smtClean="0"/>
              <a:t>                    sum2+=Max[j];</a:t>
            </a:r>
          </a:p>
          <a:p>
            <a:r>
              <a:rPr lang="zh-TW" altLang="en-US" dirty="0" smtClean="0"/>
              <a:t>            for(sum1=0,j=n;j&gt;=1;j--)</a:t>
            </a:r>
          </a:p>
          <a:p>
            <a:r>
              <a:rPr lang="zh-TW" altLang="en-US" dirty="0" smtClean="0"/>
              <a:t>                if(super[j]==i)</a:t>
            </a:r>
          </a:p>
          <a:p>
            <a:r>
              <a:rPr lang="zh-TW" altLang="en-US" dirty="0" smtClean="0"/>
              <a:t>                    sum1+=Max[j];</a:t>
            </a:r>
          </a:p>
          <a:p>
            <a:r>
              <a:rPr lang="zh-TW" altLang="en-US" dirty="0" smtClean="0"/>
              <a:t>            Max[i]=max(sum1,sum2+rate[i]);</a:t>
            </a:r>
          </a:p>
          <a:p>
            <a:r>
              <a:rPr lang="zh-TW" altLang="en-US" dirty="0" smtClean="0"/>
              <a:t>        }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       printf("%d\n",Max[1]);</a:t>
            </a:r>
          </a:p>
          <a:p>
            <a:r>
              <a:rPr lang="zh-TW" altLang="en-US" dirty="0" smtClean="0"/>
              <a:t>        v.clear();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    return 0;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577384" y="6178379"/>
            <a:ext cx="11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indeptree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91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6132</Words>
  <Application>Microsoft Office PowerPoint</Application>
  <PresentationFormat>寬螢幕</PresentationFormat>
  <Paragraphs>877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ZHANG KE JUAN</dc:creator>
  <cp:lastModifiedBy>ZHANG KE JUAN</cp:lastModifiedBy>
  <cp:revision>6</cp:revision>
  <dcterms:created xsi:type="dcterms:W3CDTF">2018-05-17T03:22:14Z</dcterms:created>
  <dcterms:modified xsi:type="dcterms:W3CDTF">2018-05-17T03:54:00Z</dcterms:modified>
</cp:coreProperties>
</file>