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4AC9B-3A13-408F-9543-A1333543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E6AB20-4962-4806-ADBE-2515D770E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5AFF83-762C-4F7A-82B7-DE2E9683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283707-7099-4BF4-8AAA-1EBCB90B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AF68A0-40DF-4A49-BBDC-5F7F1063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22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8CAC3-04BA-46FE-94B2-7C9CC3CB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D0E21F-EDC1-4E81-9813-06ADD9EC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6B7EE-B243-463D-87DE-13DAAA03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7B5F2-0270-4444-A045-291A57F3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1CEB1C-6330-4CE1-A439-0E298DA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8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9EDFFF5-330F-4611-AE84-247888CB0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241EE2-8F1D-4283-898B-CE1BE0139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CE7FC-6DB1-44A7-B6D4-9F9AECB0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2FD43E-2881-44AA-B834-C83B87E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070DC-36C7-4F5A-8DB5-9DBE4F11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91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320CC-1E90-4D19-A341-03A132BA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BDA4D1-8EE9-4EE3-9F5F-29281BDFD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18E708-2914-4C72-982F-F7B9FAD6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0B1C41-333C-4642-B687-D81B6192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2396B-FB37-4070-A4A2-4F375A29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37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35DF9-E253-4DD4-B676-136C5007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C56BE7-5FB0-417A-8D57-EABBA917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8A8012-07D8-46C1-ACAD-C3ACA07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1BEF3-82B2-4B82-8526-A819E420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5F326D-D42B-42BB-9C86-B59DAE3A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73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C1282-D033-422D-B58D-79E5A988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D71B4A-0581-42F9-99EB-FF27DC66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8A6B8B-A962-412C-B230-2838C32F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2D32B-DBF7-47DB-8F77-9E34AAA5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E3C8DE-8F32-4FF3-8290-19D93DA0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B93194-544B-4A2C-BEE6-E7BD3B0B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6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CFFF2-B35C-4B36-9E29-7313471F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913421-1D9E-48AA-83A0-7959BDEB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0AF1DB-A2EE-42CD-AEF2-87009E2B5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4E5387-655D-4968-9552-41B6A66A3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BF1DA3-5C32-4768-82BD-B9D38C252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100FFD4-3469-41F5-8DEE-8BA045B6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434E418-9A5D-4F8C-9FA7-F54809C4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9018308-8819-499C-89C7-20A9D7647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B9F75-DCDF-43D3-BCB8-70EFBF9D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1651EB-DE43-4C94-8B1F-2C73E332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1B9B73-C37B-4374-8908-BE669AAD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4244C6F-2E37-4C77-9D6F-5FA77B9A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1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EF9157-46F8-45CC-8567-D6C2276C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586358-4D09-4725-8612-AACEB37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029C6F-954F-4FCE-ADED-306F8BB6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3F6C6C-56A6-4766-A676-03C9DACD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4A530-EEBA-488F-A4D6-BF9987AD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48F369B-C1CA-4A5B-9864-498DF57F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B455DA-E1C0-41E0-BC69-5DDDE540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79B9FE-56BB-41F8-BE92-3F2B7922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5764D8-46A5-4AFF-B871-58827E89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C4D79-2D20-49B2-93D4-8F4FC3B7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B6E27D-6875-4809-8BBF-8EDE451C1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6D6996-F4CA-48E6-A6E1-B3DB0EB68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390601-A718-441D-8084-CF82A5F5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291BC9-54A7-445F-B494-F0864FE3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FACF9-6296-4C6E-AAB0-6CA28902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10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ED5B4DF-DBDF-4F2B-B8BF-43C50216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89E13C-A16E-4EED-8FB4-8FF95DD27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E353E4-88C0-412E-9336-E6C6FF0D2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6B3C8-A3A3-4FC2-BF5D-F389725609AC}" type="datetimeFigureOut">
              <a:rPr lang="zh-TW" altLang="en-US" smtClean="0"/>
              <a:t>2019/12/22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5FD672-CA61-4E82-ACC5-749F97582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CEAA3-D4EE-4F00-8C8D-0A81F79DD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7462-8066-49A0-80E7-2B49674F65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334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ixlcurrency/the-essence-of-ntru-key-generation-encryption-decryption-7c0540ef8441" TargetMode="External"/><Relationship Id="rId2" Type="http://schemas.openxmlformats.org/officeDocument/2006/relationships/hyperlink" Target="https://en.wikipedia.org/wiki/NTRUEncry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scs.carleton.ca/~maheshwa/courses/4109/Seminar11/NTRU_presentation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64A199-05C2-484B-8032-320569B1D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NTRU Encryption/Decryption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969D6B-3B28-437D-A74D-C5CDCA56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1090536018 </a:t>
            </a:r>
            <a:r>
              <a:rPr lang="zh-TW" altLang="en-US" dirty="0"/>
              <a:t>蔡昊璋</a:t>
            </a:r>
          </a:p>
        </p:txBody>
      </p:sp>
    </p:spTree>
    <p:extLst>
      <p:ext uri="{BB962C8B-B14F-4D97-AF65-F5344CB8AC3E}">
        <p14:creationId xmlns:p14="http://schemas.microsoft.com/office/powerpoint/2010/main" val="182122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14ACD4-7101-4E49-999E-FED221C4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7406A9-2A25-4717-8ABF-D2EA870D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>
                <a:solidFill>
                  <a:srgbClr val="92D050"/>
                </a:solidFill>
              </a:rPr>
              <a:t>N</a:t>
            </a:r>
            <a:r>
              <a:rPr lang="en-US" altLang="zh-TW" dirty="0">
                <a:solidFill>
                  <a:srgbClr val="92D050"/>
                </a:solidFill>
              </a:rPr>
              <a:t>, the polynomials in the ring R have degree N – 1.</a:t>
            </a:r>
          </a:p>
          <a:p>
            <a:r>
              <a:rPr lang="en-US" altLang="zh-TW" i="1" dirty="0">
                <a:solidFill>
                  <a:srgbClr val="92D050"/>
                </a:solidFill>
              </a:rPr>
              <a:t>q</a:t>
            </a:r>
            <a:r>
              <a:rPr lang="en-US" altLang="zh-TW" dirty="0">
                <a:solidFill>
                  <a:srgbClr val="92D050"/>
                </a:solidFill>
              </a:rPr>
              <a:t>, the large modules to which each coefficient is reduced.</a:t>
            </a:r>
          </a:p>
          <a:p>
            <a:r>
              <a:rPr lang="en-US" altLang="zh-TW" i="1" dirty="0">
                <a:solidFill>
                  <a:srgbClr val="92D050"/>
                </a:solidFill>
              </a:rPr>
              <a:t>p</a:t>
            </a:r>
            <a:r>
              <a:rPr lang="en-US" altLang="zh-TW" dirty="0">
                <a:solidFill>
                  <a:srgbClr val="92D050"/>
                </a:solidFill>
              </a:rPr>
              <a:t>, the small modules to which each coefficient is reduced.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f</a:t>
            </a:r>
            <a:r>
              <a:rPr lang="en-US" altLang="zh-TW" dirty="0">
                <a:solidFill>
                  <a:srgbClr val="FF0000"/>
                </a:solidFill>
              </a:rPr>
              <a:t>, a polynomial that is the private key.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g</a:t>
            </a:r>
            <a:r>
              <a:rPr lang="en-US" altLang="zh-TW" dirty="0">
                <a:solidFill>
                  <a:srgbClr val="FF0000"/>
                </a:solidFill>
              </a:rPr>
              <a:t>, a polynomial that is used to generate the public key h from f</a:t>
            </a:r>
          </a:p>
          <a:p>
            <a:r>
              <a:rPr lang="en-US" altLang="zh-TW" i="1" dirty="0">
                <a:solidFill>
                  <a:srgbClr val="92D050"/>
                </a:solidFill>
              </a:rPr>
              <a:t>h</a:t>
            </a:r>
            <a:r>
              <a:rPr lang="en-US" altLang="zh-TW" dirty="0">
                <a:solidFill>
                  <a:srgbClr val="92D050"/>
                </a:solidFill>
              </a:rPr>
              <a:t>, the public key, also a polynomial (h = f *g)</a:t>
            </a:r>
          </a:p>
          <a:p>
            <a:r>
              <a:rPr lang="en-US" altLang="zh-TW" i="1" dirty="0">
                <a:solidFill>
                  <a:srgbClr val="FF0000"/>
                </a:solidFill>
              </a:rPr>
              <a:t>r</a:t>
            </a:r>
            <a:r>
              <a:rPr lang="en-US" altLang="zh-TW" dirty="0">
                <a:solidFill>
                  <a:srgbClr val="FF0000"/>
                </a:solidFill>
              </a:rPr>
              <a:t>, the random ‘‘blinding’’ polynomial</a:t>
            </a:r>
          </a:p>
        </p:txBody>
      </p:sp>
    </p:spTree>
    <p:extLst>
      <p:ext uri="{BB962C8B-B14F-4D97-AF65-F5344CB8AC3E}">
        <p14:creationId xmlns:p14="http://schemas.microsoft.com/office/powerpoint/2010/main" val="149974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C42DA4-BEC3-495B-A0E9-FF33E708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Generation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391D35-F5A3-49E6-A6D7-0FA9B10F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Randomly choose 2 small polynomials f and g</a:t>
            </a:r>
          </a:p>
          <a:p>
            <a:r>
              <a:rPr lang="en-US" altLang="zh-TW" dirty="0"/>
              <a:t>Compute the </a:t>
            </a:r>
            <a:r>
              <a:rPr lang="en-US" altLang="zh-TW" dirty="0">
                <a:solidFill>
                  <a:srgbClr val="FF0000"/>
                </a:solidFill>
              </a:rPr>
              <a:t>inverse of f mod q (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baseline="-25000" dirty="0" err="1">
                <a:solidFill>
                  <a:srgbClr val="FF0000"/>
                </a:solidFill>
              </a:rPr>
              <a:t>q</a:t>
            </a:r>
            <a:r>
              <a:rPr lang="en-US" altLang="zh-TW" dirty="0">
                <a:solidFill>
                  <a:srgbClr val="FF0000"/>
                </a:solidFill>
              </a:rPr>
              <a:t>)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inverse of f mod p (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baseline="-25000" dirty="0" err="1">
                <a:solidFill>
                  <a:srgbClr val="FF0000"/>
                </a:solidFill>
              </a:rPr>
              <a:t>p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/>
              <a:t>h = p </a:t>
            </a:r>
            <a:r>
              <a:rPr lang="en-US" altLang="zh-TW" dirty="0" err="1"/>
              <a:t>F</a:t>
            </a:r>
            <a:r>
              <a:rPr lang="en-US" altLang="zh-TW" baseline="-25000" dirty="0" err="1"/>
              <a:t>q</a:t>
            </a:r>
            <a:r>
              <a:rPr lang="en-US" altLang="zh-TW" dirty="0"/>
              <a:t>*g (mod q)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Private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key: f, </a:t>
            </a:r>
            <a:r>
              <a:rPr lang="en-US" altLang="zh-TW" dirty="0" err="1">
                <a:solidFill>
                  <a:srgbClr val="FF0000"/>
                </a:solidFill>
              </a:rPr>
              <a:t>F</a:t>
            </a:r>
            <a:r>
              <a:rPr lang="en-US" altLang="zh-TW" baseline="-25000" dirty="0" err="1">
                <a:solidFill>
                  <a:srgbClr val="FF0000"/>
                </a:solidFill>
              </a:rPr>
              <a:t>p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92D050"/>
                </a:solidFill>
              </a:rPr>
              <a:t>Public key: h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5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47EC3-2F8F-403E-965A-BA7E0376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Encryption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31C696-3557-4810-958A-6B0541781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c = r*h + m (mod q)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en-US" altLang="zh-TW" i="1" dirty="0">
                <a:solidFill>
                  <a:srgbClr val="FFFF00"/>
                </a:solidFill>
              </a:rPr>
              <a:t>r</a:t>
            </a:r>
            <a:r>
              <a:rPr lang="en-US" altLang="zh-TW" dirty="0">
                <a:solidFill>
                  <a:srgbClr val="FFFF00"/>
                </a:solidFill>
              </a:rPr>
              <a:t> is a random polynomials)</a:t>
            </a:r>
            <a:endParaRPr lang="zh-TW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82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B87F9-F7F0-4CFE-931B-A923CA1F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Decryption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07F26-1F8A-43E1-9E46-B2223C570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/>
              <a:t>a = f * c (mod q)</a:t>
            </a:r>
          </a:p>
          <a:p>
            <a:r>
              <a:rPr lang="en-US" altLang="zh-TW" i="1" dirty="0"/>
              <a:t>b = a (mod p)</a:t>
            </a:r>
          </a:p>
          <a:p>
            <a:r>
              <a:rPr lang="en-US" altLang="zh-TW" i="1" dirty="0"/>
              <a:t>m = 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p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* b (mod p)</a:t>
            </a:r>
          </a:p>
        </p:txBody>
      </p:sp>
    </p:spTree>
    <p:extLst>
      <p:ext uri="{BB962C8B-B14F-4D97-AF65-F5344CB8AC3E}">
        <p14:creationId xmlns:p14="http://schemas.microsoft.com/office/powerpoint/2010/main" val="118715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D9E2F-C532-47CF-A72D-886A4B05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Balanced mod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1F6313-1AE1-4191-A785-06D25226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Polynomial of degree less than </a:t>
            </a:r>
            <a:r>
              <a:rPr lang="en-US" altLang="zh-TW" i="1" dirty="0"/>
              <a:t>N</a:t>
            </a:r>
            <a:r>
              <a:rPr lang="en-US" altLang="zh-TW" dirty="0"/>
              <a:t> with coefficients of absolute value at most </a:t>
            </a:r>
            <a:r>
              <a:rPr lang="en-US" altLang="zh-TW" i="1" dirty="0"/>
              <a:t>(p-1)/2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370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6DD1A-C758-409D-B5B9-2D72995C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Message Mapping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03F1D3-2814-4873-A7B5-0C9340C9C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Ascii code to coefficient of polynomials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40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CCA4B-1C81-4B72-BF00-7EAD92C4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530A0-D547-4445-8A69-573DBE0BB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Addition of polynomials</a:t>
            </a:r>
          </a:p>
          <a:p>
            <a:r>
              <a:rPr lang="en-US" altLang="zh-TW" dirty="0"/>
              <a:t>Multiplication of polynomials</a:t>
            </a:r>
          </a:p>
          <a:p>
            <a:r>
              <a:rPr lang="en-US" altLang="zh-TW" dirty="0"/>
              <a:t>Scalar multiplication of polynomials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08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EC984-88C6-4AD4-991C-BFB44A7E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093468-7A04-484F-A0E8-89D55FFF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https://en.wikipedia.org/wiki/NTRUEncrypt</a:t>
            </a:r>
            <a:endParaRPr lang="en-US" altLang="zh-TW" dirty="0">
              <a:hlinkClick r:id="rId3"/>
            </a:endParaRPr>
          </a:p>
          <a:p>
            <a:r>
              <a:rPr lang="en-US" altLang="zh-TW" dirty="0">
                <a:hlinkClick r:id="rId3"/>
              </a:rPr>
              <a:t>https://medium.com/tixlcurrency/the-essence-of-ntru-key-generation-encryption-decryption-7c0540ef8441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http://people.scs.carleton.ca/~maheshwa/courses/4109/Seminar11/NTRU_presentation.pdf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172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自訂 1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2516</TotalTime>
  <Words>272</Words>
  <Application>Microsoft Office PowerPoint</Application>
  <PresentationFormat>寬螢幕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標楷體</vt:lpstr>
      <vt:lpstr>Arial</vt:lpstr>
      <vt:lpstr>Times New Roman</vt:lpstr>
      <vt:lpstr>Office 佈景主題</vt:lpstr>
      <vt:lpstr>NTRU Encryption/Decryption</vt:lpstr>
      <vt:lpstr>Parameters</vt:lpstr>
      <vt:lpstr>Key Generation</vt:lpstr>
      <vt:lpstr>Encryption</vt:lpstr>
      <vt:lpstr>Decryption</vt:lpstr>
      <vt:lpstr>Balanced mod</vt:lpstr>
      <vt:lpstr>Message Mapping</vt:lpstr>
      <vt:lpstr>Implementation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NTRU Encryption/Decryption</dc:title>
  <dc:creator>蔡 昊璋</dc:creator>
  <cp:lastModifiedBy>蔡 昊璋</cp:lastModifiedBy>
  <cp:revision>38</cp:revision>
  <dcterms:created xsi:type="dcterms:W3CDTF">2019-12-16T02:52:44Z</dcterms:created>
  <dcterms:modified xsi:type="dcterms:W3CDTF">2019-12-24T07:39:08Z</dcterms:modified>
</cp:coreProperties>
</file>