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80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68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13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4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2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10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3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3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1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437E-F2E5-40A1-846C-76B8B5E92DBF}" type="datetimeFigureOut">
              <a:rPr lang="es-MX" smtClean="0"/>
              <a:t>18/09/2019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5AEC-BB22-4CF9-AE4A-91C4E33C45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82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32522" y="636104"/>
            <a:ext cx="12059478" cy="377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490330" y="3525078"/>
            <a:ext cx="11516140" cy="265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1" name="Grupo 10"/>
          <p:cNvGrpSpPr/>
          <p:nvPr/>
        </p:nvGrpSpPr>
        <p:grpSpPr>
          <a:xfrm>
            <a:off x="649355" y="3356114"/>
            <a:ext cx="2743202" cy="0"/>
            <a:chOff x="649355" y="3356114"/>
            <a:chExt cx="2743202" cy="0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1179443" y="3356114"/>
              <a:ext cx="1683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>
              <a:off x="2862469" y="3356114"/>
              <a:ext cx="53008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>
              <a:off x="649355" y="3356114"/>
              <a:ext cx="53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2862469" y="3203714"/>
            <a:ext cx="2743202" cy="0"/>
            <a:chOff x="649355" y="3356114"/>
            <a:chExt cx="2743202" cy="0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1179443" y="3356114"/>
              <a:ext cx="1683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862469" y="3356114"/>
              <a:ext cx="53008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649355" y="3356114"/>
              <a:ext cx="53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/>
        </p:nvGrpSpPr>
        <p:grpSpPr>
          <a:xfrm>
            <a:off x="5075583" y="2998305"/>
            <a:ext cx="2743202" cy="0"/>
            <a:chOff x="649355" y="3356114"/>
            <a:chExt cx="2743202" cy="0"/>
          </a:xfrm>
        </p:grpSpPr>
        <p:cxnSp>
          <p:nvCxnSpPr>
            <p:cNvPr id="53" name="Conector recto 52"/>
            <p:cNvCxnSpPr/>
            <p:nvPr/>
          </p:nvCxnSpPr>
          <p:spPr>
            <a:xfrm>
              <a:off x="1179443" y="3356114"/>
              <a:ext cx="1683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862469" y="3356114"/>
              <a:ext cx="53008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649355" y="3356114"/>
              <a:ext cx="53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o 55"/>
          <p:cNvGrpSpPr/>
          <p:nvPr/>
        </p:nvGrpSpPr>
        <p:grpSpPr>
          <a:xfrm>
            <a:off x="1689652" y="2739887"/>
            <a:ext cx="2743202" cy="0"/>
            <a:chOff x="649355" y="3356114"/>
            <a:chExt cx="2743202" cy="0"/>
          </a:xfrm>
        </p:grpSpPr>
        <p:cxnSp>
          <p:nvCxnSpPr>
            <p:cNvPr id="57" name="Conector recto 56"/>
            <p:cNvCxnSpPr/>
            <p:nvPr/>
          </p:nvCxnSpPr>
          <p:spPr>
            <a:xfrm>
              <a:off x="1179443" y="3356114"/>
              <a:ext cx="1683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862469" y="3356114"/>
              <a:ext cx="53008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649355" y="3356114"/>
              <a:ext cx="53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/>
          <p:cNvGrpSpPr/>
          <p:nvPr/>
        </p:nvGrpSpPr>
        <p:grpSpPr>
          <a:xfrm>
            <a:off x="6248400" y="3193775"/>
            <a:ext cx="2743202" cy="0"/>
            <a:chOff x="649355" y="3356114"/>
            <a:chExt cx="2743202" cy="0"/>
          </a:xfrm>
        </p:grpSpPr>
        <p:cxnSp>
          <p:nvCxnSpPr>
            <p:cNvPr id="61" name="Conector recto 60"/>
            <p:cNvCxnSpPr/>
            <p:nvPr/>
          </p:nvCxnSpPr>
          <p:spPr>
            <a:xfrm>
              <a:off x="1179443" y="3356114"/>
              <a:ext cx="1683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862469" y="3356114"/>
              <a:ext cx="53008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649355" y="3356114"/>
              <a:ext cx="53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7288697" y="2299253"/>
            <a:ext cx="2743202" cy="0"/>
            <a:chOff x="649355" y="3356114"/>
            <a:chExt cx="2743202" cy="0"/>
          </a:xfrm>
        </p:grpSpPr>
        <p:cxnSp>
          <p:nvCxnSpPr>
            <p:cNvPr id="65" name="Conector recto 64"/>
            <p:cNvCxnSpPr/>
            <p:nvPr/>
          </p:nvCxnSpPr>
          <p:spPr>
            <a:xfrm>
              <a:off x="1179443" y="3356114"/>
              <a:ext cx="1683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862469" y="3356114"/>
              <a:ext cx="53008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649355" y="3356114"/>
              <a:ext cx="53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/>
          <p:cNvGrpSpPr/>
          <p:nvPr/>
        </p:nvGrpSpPr>
        <p:grpSpPr>
          <a:xfrm>
            <a:off x="8130210" y="2739887"/>
            <a:ext cx="2743202" cy="0"/>
            <a:chOff x="649355" y="3356114"/>
            <a:chExt cx="2743202" cy="0"/>
          </a:xfrm>
        </p:grpSpPr>
        <p:cxnSp>
          <p:nvCxnSpPr>
            <p:cNvPr id="69" name="Conector recto 68"/>
            <p:cNvCxnSpPr/>
            <p:nvPr/>
          </p:nvCxnSpPr>
          <p:spPr>
            <a:xfrm>
              <a:off x="1179443" y="3356114"/>
              <a:ext cx="1683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862469" y="3356114"/>
              <a:ext cx="53008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649355" y="3356114"/>
              <a:ext cx="53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o 71"/>
          <p:cNvGrpSpPr/>
          <p:nvPr/>
        </p:nvGrpSpPr>
        <p:grpSpPr>
          <a:xfrm>
            <a:off x="9309659" y="3193775"/>
            <a:ext cx="2743202" cy="0"/>
            <a:chOff x="649355" y="3356114"/>
            <a:chExt cx="2743202" cy="0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1179443" y="3356114"/>
              <a:ext cx="1683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862469" y="3356114"/>
              <a:ext cx="53008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649355" y="3356114"/>
              <a:ext cx="5300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776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2</cp:revision>
  <dcterms:created xsi:type="dcterms:W3CDTF">2019-09-19T01:23:55Z</dcterms:created>
  <dcterms:modified xsi:type="dcterms:W3CDTF">2019-09-19T01:42:26Z</dcterms:modified>
</cp:coreProperties>
</file>