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F366-78B5-415D-9414-4BCB7A915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A051F-CA4E-4362-A56F-81A1DB708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472D-4688-41E6-9111-63535B6E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DAB0-53C8-4E32-B4FF-92719488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3B77-9C00-407E-B756-13F2A171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2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1FFE-C29F-4E4F-87E3-2094F9A2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05E8B-4AF7-41D2-A3CA-060F10C5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E949-67D3-421E-A791-CFF74E00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E77-1030-4FAE-A221-8015544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1E69-E48A-4E5D-A6E9-6684DDC7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4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B234F-55DA-44E0-8F33-8D5EEBEB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B50A-286C-456D-9157-06B7EE37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0AA0-59E9-4C65-8620-5D4B8FA9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D591-B3F3-42A0-9439-A4E5BEDD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C245-7746-41FE-83EB-5D1E10F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6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C57E-A0CA-4314-B348-D24EBCC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9E78-6C83-4E24-B3A9-8A08AD38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F047-34AA-4A1C-9685-9E64ED51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0654-BF7A-436A-85E3-54211C2D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F0B4-9AD4-42B5-B662-3C42DE06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77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D830-1427-4C89-972B-4F5CDC37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4B4F-3A01-4A92-9298-E27CDE03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D99-51F7-4179-80E1-95B30C6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13DF-576F-413B-AC37-268B2E6F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CC2B-A07A-479C-8CB0-07A4D38E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0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4C65-856F-4863-A050-37D1A5C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6D11-FE48-4EA6-8EAF-2C57FBC9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1512D-9414-4BAA-B353-3F023140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09E2-9419-4C6B-B252-2142EDA5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CE3C-6FAB-4C04-BE37-A5272A61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3A6C4-4230-45E4-A9A7-44BDB49D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6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D7F9-8310-482A-85C0-5F0C3194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9592-1CC3-4272-B1AB-DE5B9837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7B52-0B5C-4079-85FA-CDEDAE93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7D54-D496-4422-8CC6-BE4118563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43386-F439-4687-81B8-1FFF38DAB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F037A-4C5D-4E90-AD27-F154D683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DFC32-CF7E-492B-816A-CE54EEAB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78A7-6B86-4B54-B5D0-B949EEB2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2C08-CA15-4CA6-BBC6-132B64E4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0937-78DE-425D-B528-1819310E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F333A-A011-46EF-8263-59B5E9E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54068-63DA-4BAB-8665-5FC1BE9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9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5FD8-16DD-49F1-BF76-5C30C9D7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E6B6-0A1B-4617-9509-5D98769A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A6EB-DD21-4C5C-A4DC-3E760B2D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3D92-8F24-4AA3-81D6-E739D661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6064-5BA9-426A-9DE4-745F1C0A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8F34-51B8-4110-B01E-FA49C10B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DBA1-2A85-47DD-896A-4EE4B504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9D48-8F57-4570-A5B0-56F4870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EEB6E-7AE9-41BD-8676-F93E26FC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9814-927C-42AD-8140-C7FB81E0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FD969-F25E-40BA-ACD9-B839B8CD3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F84BA-5992-4375-B000-92D5B838F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4D24-C9E6-4E48-8E8C-5ABE195E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E7026-709E-4562-927C-1167DF6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FAF0-AAA6-40D2-870B-A7BF86D6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23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A9C83-4EB3-4985-8CD2-C7CC211B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5792-F307-48C8-85DD-70560B84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9B3BC-3300-4F2E-B4EB-0F8DF33FC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E336-5188-4F20-B7FB-C26F06C6DF4D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ACF4-FD17-45A8-8BA2-D872162BA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A56B-282B-48DE-B4AE-6B9B72A82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510C-C051-4F2F-AC8E-708E8EB57A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3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7F7A88-919A-4396-B974-74FDCDC38E21}"/>
              </a:ext>
            </a:extLst>
          </p:cNvPr>
          <p:cNvGrpSpPr/>
          <p:nvPr/>
        </p:nvGrpSpPr>
        <p:grpSpPr>
          <a:xfrm>
            <a:off x="0" y="6112034"/>
            <a:ext cx="12192000" cy="745966"/>
            <a:chOff x="0" y="6112034"/>
            <a:chExt cx="12192000" cy="7459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5D3D73-6941-49CA-98AD-D4836E5233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48626"/>
              <a:ext cx="12192000" cy="0"/>
            </a:xfrm>
            <a:prstGeom prst="line">
              <a:avLst/>
            </a:prstGeom>
            <a:ln w="7620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QLS (Quantitative Life Sciences); SQV (Sciences quantitatives du vivant)">
              <a:extLst>
                <a:ext uri="{FF2B5EF4-FFF2-40B4-BE49-F238E27FC236}">
                  <a16:creationId xmlns:a16="http://schemas.microsoft.com/office/drawing/2014/main" id="{C6183400-19D2-4BA8-80C1-4840E77B2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8" r="51563"/>
            <a:stretch/>
          </p:blipFill>
          <p:spPr bwMode="auto">
            <a:xfrm>
              <a:off x="10734675" y="6112034"/>
              <a:ext cx="1457325" cy="745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5DA0-DD1B-403B-A51C-46B7C1981024}"/>
              </a:ext>
            </a:extLst>
          </p:cNvPr>
          <p:cNvSpPr txBox="1"/>
          <p:nvPr/>
        </p:nvSpPr>
        <p:spPr>
          <a:xfrm>
            <a:off x="1009650" y="699848"/>
            <a:ext cx="701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latin typeface="Verdana" panose="020B0604030504040204" pitchFamily="34" charset="0"/>
                <a:ea typeface="Verdana" panose="020B0604030504040204" pitchFamily="34" charset="0"/>
              </a:rPr>
              <a:t>FIFA Match 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70352-9CDB-4458-9A77-DCEB490FEF01}"/>
              </a:ext>
            </a:extLst>
          </p:cNvPr>
          <p:cNvSpPr txBox="1"/>
          <p:nvPr/>
        </p:nvSpPr>
        <p:spPr>
          <a:xfrm>
            <a:off x="1023938" y="1654760"/>
            <a:ext cx="724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Cristian </a:t>
            </a:r>
            <a:r>
              <a:rPr lang="en-CA" sz="2400" dirty="0" err="1"/>
              <a:t>Groza</a:t>
            </a:r>
            <a:endParaRPr lang="en-CA" sz="2400" dirty="0"/>
          </a:p>
          <a:p>
            <a:r>
              <a:rPr lang="en-CA" sz="2400" dirty="0" err="1"/>
              <a:t>Yifei</a:t>
            </a:r>
            <a:r>
              <a:rPr lang="en-CA" sz="2400" dirty="0"/>
              <a:t> Gu</a:t>
            </a:r>
          </a:p>
          <a:p>
            <a:r>
              <a:rPr lang="en-CA" sz="2400" dirty="0"/>
              <a:t>Andrew Doyle</a:t>
            </a:r>
          </a:p>
        </p:txBody>
      </p:sp>
      <p:pic>
        <p:nvPicPr>
          <p:cNvPr id="1028" name="Picture 4" descr="File:R logo.svg">
            <a:extLst>
              <a:ext uri="{FF2B5EF4-FFF2-40B4-BE49-F238E27FC236}">
                <a16:creationId xmlns:a16="http://schemas.microsoft.com/office/drawing/2014/main" id="{E582CD3D-3594-48E0-8F95-454BEC20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605834"/>
            <a:ext cx="2707387" cy="20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mcgill.ca/medicine/files/medicine/mcgill_fom_visual-identity_homepage-banner_0.jpg">
            <a:extLst>
              <a:ext uri="{FF2B5EF4-FFF2-40B4-BE49-F238E27FC236}">
                <a16:creationId xmlns:a16="http://schemas.microsoft.com/office/drawing/2014/main" id="{24B44032-E931-4232-9125-B9298173E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30976" r="87578" b="27220"/>
          <a:stretch/>
        </p:blipFill>
        <p:spPr bwMode="auto">
          <a:xfrm>
            <a:off x="2990849" y="1750134"/>
            <a:ext cx="885826" cy="11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4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DCE-12C6-4680-BD7E-98E327A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78B3-57A5-4127-9758-32EC8A41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Hypothesis:</a:t>
            </a:r>
          </a:p>
          <a:p>
            <a:pPr lvl="1"/>
            <a:r>
              <a:rPr lang="en-CA" dirty="0"/>
              <a:t>Random variable </a:t>
            </a:r>
            <a:r>
              <a:rPr lang="en-CA" b="1" dirty="0"/>
              <a:t>outcome</a:t>
            </a:r>
            <a:r>
              <a:rPr lang="en-CA" dirty="0"/>
              <a:t> </a:t>
            </a:r>
            <a:r>
              <a:rPr lang="en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CA" dirty="0">
                <a:ea typeface="Cambria Math" panose="02040503050406030204" pitchFamily="18" charset="0"/>
              </a:rPr>
              <a:t>can be predicted using input variables </a:t>
            </a:r>
            <a:r>
              <a:rPr lang="en-CA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CA" dirty="0"/>
          </a:p>
          <a:p>
            <a:r>
              <a:rPr lang="en-CA" dirty="0"/>
              <a:t>Input features </a:t>
            </a:r>
            <a:r>
              <a:rPr lang="en-CA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 : 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a typeface="Cambria Math" panose="02040503050406030204" pitchFamily="18" charset="0"/>
              </a:rPr>
              <a:t># home games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a typeface="Cambria Math" panose="02040503050406030204" pitchFamily="18" charset="0"/>
              </a:rPr>
              <a:t># home 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a typeface="Cambria Math" panose="02040503050406030204" pitchFamily="18" charset="0"/>
              </a:rPr>
              <a:t># away games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a typeface="Cambria Math" panose="02040503050406030204" pitchFamily="18" charset="0"/>
              </a:rPr>
              <a:t># away 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a typeface="Cambria Math" panose="02040503050406030204" pitchFamily="18" charset="0"/>
              </a:rPr>
              <a:t>home goals/game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a typeface="Cambria Math" panose="02040503050406030204" pitchFamily="18" charset="0"/>
              </a:rPr>
              <a:t>away goals/game</a:t>
            </a:r>
          </a:p>
          <a:p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5E37DD-67B5-45C8-9361-84EA75017D48}"/>
              </a:ext>
            </a:extLst>
          </p:cNvPr>
          <p:cNvGrpSpPr/>
          <p:nvPr/>
        </p:nvGrpSpPr>
        <p:grpSpPr>
          <a:xfrm>
            <a:off x="0" y="6112034"/>
            <a:ext cx="12192000" cy="745966"/>
            <a:chOff x="0" y="6112034"/>
            <a:chExt cx="12192000" cy="7459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E41DCD-D5AA-4E8C-8E90-B4EFFCE98A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48626"/>
              <a:ext cx="12192000" cy="0"/>
            </a:xfrm>
            <a:prstGeom prst="line">
              <a:avLst/>
            </a:prstGeom>
            <a:ln w="7620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QLS (Quantitative Life Sciences); SQV (Sciences quantitatives du vivant)">
              <a:extLst>
                <a:ext uri="{FF2B5EF4-FFF2-40B4-BE49-F238E27FC236}">
                  <a16:creationId xmlns:a16="http://schemas.microsoft.com/office/drawing/2014/main" id="{EA878DD9-FFEF-44D1-8194-9B169B8D75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8" r="51563"/>
            <a:stretch/>
          </p:blipFill>
          <p:spPr bwMode="auto">
            <a:xfrm>
              <a:off x="10734675" y="6112034"/>
              <a:ext cx="1457325" cy="745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485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DCE-12C6-4680-BD7E-98E327A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5E37DD-67B5-45C8-9361-84EA75017D48}"/>
              </a:ext>
            </a:extLst>
          </p:cNvPr>
          <p:cNvGrpSpPr/>
          <p:nvPr/>
        </p:nvGrpSpPr>
        <p:grpSpPr>
          <a:xfrm>
            <a:off x="0" y="6112034"/>
            <a:ext cx="12192000" cy="745966"/>
            <a:chOff x="0" y="6112034"/>
            <a:chExt cx="12192000" cy="7459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E41DCD-D5AA-4E8C-8E90-B4EFFCE98A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48626"/>
              <a:ext cx="12192000" cy="0"/>
            </a:xfrm>
            <a:prstGeom prst="line">
              <a:avLst/>
            </a:prstGeom>
            <a:ln w="7620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QLS (Quantitative Life Sciences); SQV (Sciences quantitatives du vivant)">
              <a:extLst>
                <a:ext uri="{FF2B5EF4-FFF2-40B4-BE49-F238E27FC236}">
                  <a16:creationId xmlns:a16="http://schemas.microsoft.com/office/drawing/2014/main" id="{EA878DD9-FFEF-44D1-8194-9B169B8D75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8" r="51563"/>
            <a:stretch/>
          </p:blipFill>
          <p:spPr bwMode="auto">
            <a:xfrm>
              <a:off x="10734675" y="6112034"/>
              <a:ext cx="1457325" cy="745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7F67A-524F-4385-BA39-95705DF2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1012825"/>
          </a:xfrm>
        </p:spPr>
        <p:txBody>
          <a:bodyPr/>
          <a:lstStyle/>
          <a:p>
            <a:r>
              <a:rPr lang="en-CA" dirty="0"/>
              <a:t>Random forests</a:t>
            </a:r>
          </a:p>
          <a:p>
            <a:r>
              <a:rPr lang="en-CA" dirty="0"/>
              <a:t>Based on decision trees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99114C-7E46-4CBF-A9FA-71845CA25321}"/>
              </a:ext>
            </a:extLst>
          </p:cNvPr>
          <p:cNvSpPr/>
          <p:nvPr/>
        </p:nvSpPr>
        <p:spPr>
          <a:xfrm>
            <a:off x="7629525" y="538164"/>
            <a:ext cx="1233487" cy="12334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CA" sz="2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CA" sz="2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18D69F-F6B4-466C-A37D-8B542EE80DDC}"/>
              </a:ext>
            </a:extLst>
          </p:cNvPr>
          <p:cNvSpPr/>
          <p:nvPr/>
        </p:nvSpPr>
        <p:spPr>
          <a:xfrm>
            <a:off x="5848685" y="2244844"/>
            <a:ext cx="1233487" cy="12334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CA" sz="2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1.3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970A86-B223-4FC2-BB46-3BC44C71F528}"/>
              </a:ext>
            </a:extLst>
          </p:cNvPr>
          <p:cNvSpPr/>
          <p:nvPr/>
        </p:nvSpPr>
        <p:spPr>
          <a:xfrm>
            <a:off x="9279731" y="2236827"/>
            <a:ext cx="1233487" cy="12334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CA" sz="2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</a:p>
          <a:p>
            <a:pPr algn="ctr"/>
            <a:r>
              <a:rPr lang="en-CA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CA" sz="2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CA" sz="2400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D826D-6B1A-46E0-8A37-94E812EFAD76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8682372" y="1591011"/>
            <a:ext cx="1214103" cy="64581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D5BE6C-4B57-4A38-8A2F-8312BF890DBB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6465429" y="1591011"/>
            <a:ext cx="1344736" cy="653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29D0B-1918-4C52-8061-04CE1747E49F}"/>
              </a:ext>
            </a:extLst>
          </p:cNvPr>
          <p:cNvCxnSpPr>
            <a:cxnSpLocks/>
            <a:stCxn id="13" idx="3"/>
            <a:endCxn id="30" idx="0"/>
          </p:cNvCxnSpPr>
          <p:nvPr/>
        </p:nvCxnSpPr>
        <p:spPr>
          <a:xfrm flipH="1">
            <a:off x="8893112" y="3289674"/>
            <a:ext cx="567259" cy="525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FF3DBC-5C9C-455E-8376-156A1813D90F}"/>
              </a:ext>
            </a:extLst>
          </p:cNvPr>
          <p:cNvCxnSpPr>
            <a:cxnSpLocks/>
            <a:stCxn id="13" idx="5"/>
            <a:endCxn id="27" idx="0"/>
          </p:cNvCxnSpPr>
          <p:nvPr/>
        </p:nvCxnSpPr>
        <p:spPr>
          <a:xfrm>
            <a:off x="10332578" y="3289674"/>
            <a:ext cx="584783" cy="5212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557E16-4856-4BCC-BAAE-265AEC11DEA2}"/>
                  </a:ext>
                </a:extLst>
              </p:cNvPr>
              <p:cNvSpPr/>
              <p:nvPr/>
            </p:nvSpPr>
            <p:spPr>
              <a:xfrm>
                <a:off x="10300617" y="3810904"/>
                <a:ext cx="1233487" cy="1233487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557E16-4856-4BCC-BAAE-265AEC11D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17" y="3810904"/>
                <a:ext cx="1233487" cy="1233487"/>
              </a:xfrm>
              <a:prstGeom prst="ellipse">
                <a:avLst/>
              </a:prstGeom>
              <a:blipFill>
                <a:blip r:embed="rId3"/>
                <a:stretch>
                  <a:fillRect b="-6047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BC4638F-460E-49B3-AAAE-A40362246348}"/>
                  </a:ext>
                </a:extLst>
              </p:cNvPr>
              <p:cNvSpPr/>
              <p:nvPr/>
            </p:nvSpPr>
            <p:spPr>
              <a:xfrm>
                <a:off x="8276368" y="3814834"/>
                <a:ext cx="1233487" cy="1233487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BC4638F-460E-49B3-AAAE-A40362246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368" y="3814834"/>
                <a:ext cx="1233487" cy="1233487"/>
              </a:xfrm>
              <a:prstGeom prst="ellipse">
                <a:avLst/>
              </a:prstGeom>
              <a:blipFill>
                <a:blip r:embed="rId4"/>
                <a:stretch>
                  <a:fillRect b="-6047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BEED336-CBF8-409A-AC2D-DFB1312717CD}"/>
                  </a:ext>
                </a:extLst>
              </p:cNvPr>
              <p:cNvSpPr/>
              <p:nvPr/>
            </p:nvSpPr>
            <p:spPr>
              <a:xfrm>
                <a:off x="6846430" y="3825202"/>
                <a:ext cx="1233487" cy="1233487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BEED336-CBF8-409A-AC2D-DFB131271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30" y="3825202"/>
                <a:ext cx="1233487" cy="1233487"/>
              </a:xfrm>
              <a:prstGeom prst="ellipse">
                <a:avLst/>
              </a:prstGeom>
              <a:blipFill>
                <a:blip r:embed="rId5"/>
                <a:stretch>
                  <a:fillRect b="-5556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2CA7D7D-7915-4B63-BC71-1A25AECB5D35}"/>
                  </a:ext>
                </a:extLst>
              </p:cNvPr>
              <p:cNvSpPr/>
              <p:nvPr/>
            </p:nvSpPr>
            <p:spPr>
              <a:xfrm>
                <a:off x="4795838" y="3814991"/>
                <a:ext cx="1233487" cy="1233487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</a:p>
              <a:p>
                <a:pPr algn="ctr"/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2CA7D7D-7915-4B63-BC71-1A25AECB5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838" y="3814991"/>
                <a:ext cx="1233487" cy="1233487"/>
              </a:xfrm>
              <a:prstGeom prst="ellipse">
                <a:avLst/>
              </a:prstGeom>
              <a:blipFill>
                <a:blip r:embed="rId6"/>
                <a:stretch>
                  <a:fillRect b="-6047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9E364D-8742-4EAA-A692-50C142F4DFA7}"/>
              </a:ext>
            </a:extLst>
          </p:cNvPr>
          <p:cNvCxnSpPr>
            <a:cxnSpLocks/>
            <a:stCxn id="12" idx="5"/>
            <a:endCxn id="33" idx="0"/>
          </p:cNvCxnSpPr>
          <p:nvPr/>
        </p:nvCxnSpPr>
        <p:spPr>
          <a:xfrm>
            <a:off x="6901532" y="3297691"/>
            <a:ext cx="561642" cy="527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AE2B63-B4B9-4B3B-8B2E-A6095AF4434A}"/>
              </a:ext>
            </a:extLst>
          </p:cNvPr>
          <p:cNvCxnSpPr>
            <a:cxnSpLocks/>
            <a:stCxn id="12" idx="3"/>
            <a:endCxn id="34" idx="0"/>
          </p:cNvCxnSpPr>
          <p:nvPr/>
        </p:nvCxnSpPr>
        <p:spPr>
          <a:xfrm flipH="1">
            <a:off x="5412582" y="3297691"/>
            <a:ext cx="616743" cy="517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6E1FC6-5097-41A1-A1E6-9C9D786C3C7D}"/>
              </a:ext>
            </a:extLst>
          </p:cNvPr>
          <p:cNvSpPr txBox="1"/>
          <p:nvPr/>
        </p:nvSpPr>
        <p:spPr>
          <a:xfrm>
            <a:off x="9172744" y="155896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96A730-3F07-40BE-822A-F97B6E633C78}"/>
              </a:ext>
            </a:extLst>
          </p:cNvPr>
          <p:cNvSpPr txBox="1"/>
          <p:nvPr/>
        </p:nvSpPr>
        <p:spPr>
          <a:xfrm>
            <a:off x="10715651" y="327127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ABAB3F-C907-4643-A020-1E8C1B665282}"/>
              </a:ext>
            </a:extLst>
          </p:cNvPr>
          <p:cNvSpPr txBox="1"/>
          <p:nvPr/>
        </p:nvSpPr>
        <p:spPr>
          <a:xfrm>
            <a:off x="7169760" y="319211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E080ED-4CBE-4028-80C3-94AB0C8938AB}"/>
              </a:ext>
            </a:extLst>
          </p:cNvPr>
          <p:cNvSpPr txBox="1"/>
          <p:nvPr/>
        </p:nvSpPr>
        <p:spPr>
          <a:xfrm>
            <a:off x="6701753" y="155896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AFC6D0-5DCB-49ED-909A-FD3D75359895}"/>
              </a:ext>
            </a:extLst>
          </p:cNvPr>
          <p:cNvSpPr txBox="1"/>
          <p:nvPr/>
        </p:nvSpPr>
        <p:spPr>
          <a:xfrm>
            <a:off x="5086902" y="323459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A4FCF4-99D9-4C28-AA8F-04E3A9691BEE}"/>
              </a:ext>
            </a:extLst>
          </p:cNvPr>
          <p:cNvSpPr txBox="1"/>
          <p:nvPr/>
        </p:nvSpPr>
        <p:spPr>
          <a:xfrm>
            <a:off x="8607521" y="324532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75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27" grpId="0" animBg="1"/>
      <p:bldP spid="30" grpId="0" animBg="1"/>
      <p:bldP spid="33" grpId="0" animBg="1"/>
      <p:bldP spid="34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DCE-12C6-4680-BD7E-98E327A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5E37DD-67B5-45C8-9361-84EA75017D48}"/>
              </a:ext>
            </a:extLst>
          </p:cNvPr>
          <p:cNvGrpSpPr/>
          <p:nvPr/>
        </p:nvGrpSpPr>
        <p:grpSpPr>
          <a:xfrm>
            <a:off x="0" y="6112034"/>
            <a:ext cx="12192000" cy="745966"/>
            <a:chOff x="0" y="6112034"/>
            <a:chExt cx="12192000" cy="7459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E41DCD-D5AA-4E8C-8E90-B4EFFCE98A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48626"/>
              <a:ext cx="12192000" cy="0"/>
            </a:xfrm>
            <a:prstGeom prst="line">
              <a:avLst/>
            </a:prstGeom>
            <a:ln w="7620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QLS (Quantitative Life Sciences); SQV (Sciences quantitatives du vivant)">
              <a:extLst>
                <a:ext uri="{FF2B5EF4-FFF2-40B4-BE49-F238E27FC236}">
                  <a16:creationId xmlns:a16="http://schemas.microsoft.com/office/drawing/2014/main" id="{EA878DD9-FFEF-44D1-8194-9B169B8D75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8" r="51563"/>
            <a:stretch/>
          </p:blipFill>
          <p:spPr bwMode="auto">
            <a:xfrm>
              <a:off x="10734675" y="6112034"/>
              <a:ext cx="1457325" cy="745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7F67A-524F-4385-BA39-95705DF2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89689" cy="2525797"/>
          </a:xfrm>
        </p:spPr>
        <p:txBody>
          <a:bodyPr>
            <a:normAutofit/>
          </a:bodyPr>
          <a:lstStyle/>
          <a:p>
            <a:r>
              <a:rPr lang="en-CA" dirty="0"/>
              <a:t>Each tree trained with random subset of training data</a:t>
            </a:r>
          </a:p>
          <a:p>
            <a:r>
              <a:rPr lang="en-CA" dirty="0"/>
              <a:t>Each node tests random features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759C71-FC16-40E2-A82F-EE2FC80D6D69}"/>
              </a:ext>
            </a:extLst>
          </p:cNvPr>
          <p:cNvGrpSpPr/>
          <p:nvPr/>
        </p:nvGrpSpPr>
        <p:grpSpPr>
          <a:xfrm>
            <a:off x="6578374" y="1167346"/>
            <a:ext cx="851126" cy="559934"/>
            <a:chOff x="5559199" y="886392"/>
            <a:chExt cx="851126" cy="5599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A73B8C4-8D85-4FFC-B223-B9F3ACB37391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11D831-41C7-4D7B-827E-D53694DDB58D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FD9F28-9270-439E-8498-2BFDECF5FE0C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0E493F-ADBD-4F53-BC9D-57A53914BAD7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CCBE8-AF2E-4651-880A-5D4DBFF4D288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C646C0A-ECAA-408F-A6E9-F5C6CC89E208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5EE071-E9AA-49F5-8BD9-13AE9BF0A28F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CBE473-C1A5-4B65-8894-4F8560681EC8}"/>
              </a:ext>
            </a:extLst>
          </p:cNvPr>
          <p:cNvGrpSpPr/>
          <p:nvPr/>
        </p:nvGrpSpPr>
        <p:grpSpPr>
          <a:xfrm>
            <a:off x="7541078" y="1167346"/>
            <a:ext cx="851126" cy="559934"/>
            <a:chOff x="5559199" y="886392"/>
            <a:chExt cx="851126" cy="5599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380E6D-D2EC-4195-9A8B-B02811BEDD81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831519-4885-4499-9210-3D4156BDF5C8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6C2325-3AA2-4870-8148-2A49CC44D8B9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A0C28A-91E5-45BF-B20E-5AE9EC9B078F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A618AA-9BFA-4CDE-A333-7C16C2D63C66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D03FBA-036C-4882-B13F-E56A12FA4734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0CED0-9A80-4A03-A9B1-8100E3786BEC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EB886-E6EB-4B22-9DD8-A9147E0506CF}"/>
              </a:ext>
            </a:extLst>
          </p:cNvPr>
          <p:cNvGrpSpPr/>
          <p:nvPr/>
        </p:nvGrpSpPr>
        <p:grpSpPr>
          <a:xfrm>
            <a:off x="8490515" y="1167346"/>
            <a:ext cx="851126" cy="559934"/>
            <a:chOff x="5559199" y="886392"/>
            <a:chExt cx="851126" cy="55993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CE6FDB-22F3-46CF-83B2-1CF6702B6332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3DF18C-04E2-48B9-BC1A-D2A74460E3B8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9ECD7E-A3BA-47A0-B1F0-D3AE5970E30B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31B4694-C2E0-4A5F-92B5-2B02C67218F0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8DF6D3-6E23-4837-A550-ED751D7E9D1A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98CB8F-1092-4615-AB74-1B439E5D2FC5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F90CB36-549C-4606-8582-A76DBF5A646E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B97D9D-D883-4A33-B2DA-75B3433108D5}"/>
              </a:ext>
            </a:extLst>
          </p:cNvPr>
          <p:cNvGrpSpPr/>
          <p:nvPr/>
        </p:nvGrpSpPr>
        <p:grpSpPr>
          <a:xfrm>
            <a:off x="9488658" y="1164171"/>
            <a:ext cx="851126" cy="559934"/>
            <a:chOff x="5559199" y="886392"/>
            <a:chExt cx="851126" cy="55993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DFE87B-051E-42B8-BB0E-FC40305E1629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B018F5F-CB7F-45A0-812D-9489F9E25001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611A99-5637-429A-947E-72357C02208A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5C558A-987C-4B70-B93A-FB73ABF5B5C8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7DFF10-4CE6-486E-97C1-D2B7DDB228D7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719C4E-ECBE-47C9-9409-DCB9D520E406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E0E659C-DEED-474C-B2EC-B7ACAAF449C6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A97EB9-CFE4-461C-8745-3172C855C90D}"/>
              </a:ext>
            </a:extLst>
          </p:cNvPr>
          <p:cNvGrpSpPr/>
          <p:nvPr/>
        </p:nvGrpSpPr>
        <p:grpSpPr>
          <a:xfrm>
            <a:off x="6578374" y="2095806"/>
            <a:ext cx="851126" cy="559934"/>
            <a:chOff x="5559199" y="886392"/>
            <a:chExt cx="851126" cy="55993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E450EA-DF96-42B5-AB15-CD284EA5F95F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A255208-8F60-4512-9A47-1AA95EA64498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B8FEFC-0878-4137-80D7-A191D5275448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FAAAD5-D616-4962-986B-EB1F3E687D44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6FEECC3-CEB2-4E2F-8BCD-76392FC56E57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6C1F8F-56CA-4B8F-BA7C-DBF99E28C8A1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6BC61FB-18BF-4B96-8BD5-A718895DFAE8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BA9932-901D-4E49-B420-9092CEE32A87}"/>
              </a:ext>
            </a:extLst>
          </p:cNvPr>
          <p:cNvGrpSpPr/>
          <p:nvPr/>
        </p:nvGrpSpPr>
        <p:grpSpPr>
          <a:xfrm>
            <a:off x="7541078" y="2095806"/>
            <a:ext cx="851126" cy="559934"/>
            <a:chOff x="5559199" y="886392"/>
            <a:chExt cx="851126" cy="55993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E346E93-90BD-4A0C-8155-AFA6D97A00B0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F10D03-ECD2-4208-8CE4-80E89669981D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E04B275-BF75-4571-8DB8-2C8651C2D9D7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F2F44E9-6587-4D10-B859-155D01D828CF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347DEB-B2F4-4E07-B72C-070EBB801C9E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83E6713-623B-4CEC-9FCA-3B6B5795B8A2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DCF131E-C09D-4A85-AFBC-42EB5B959EF8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A2B531-116C-41DF-82A4-BB4049DA42B5}"/>
              </a:ext>
            </a:extLst>
          </p:cNvPr>
          <p:cNvGrpSpPr/>
          <p:nvPr/>
        </p:nvGrpSpPr>
        <p:grpSpPr>
          <a:xfrm>
            <a:off x="8490515" y="2095806"/>
            <a:ext cx="851126" cy="559934"/>
            <a:chOff x="5559199" y="886392"/>
            <a:chExt cx="851126" cy="55993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9687EBB-CDC3-4A04-BF59-45D78D7D5712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126EB4-7C6B-447E-A9F5-3DF7026C083F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BF7F3A-6360-49D4-A458-2B1FC9FA5079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D522CBA-FBBB-4994-9B4B-1D56F8678A80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97BB0D5-A93E-4C04-80DD-C58969E9B93E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DF1A20B-5880-425A-9D86-7C62FD9FB75C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2EB157F-DECC-4B76-BCEA-298737557A4B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A9F927-4D3A-4A2D-B28B-4D81AC76B96C}"/>
              </a:ext>
            </a:extLst>
          </p:cNvPr>
          <p:cNvGrpSpPr/>
          <p:nvPr/>
        </p:nvGrpSpPr>
        <p:grpSpPr>
          <a:xfrm>
            <a:off x="9488658" y="2092631"/>
            <a:ext cx="851126" cy="559934"/>
            <a:chOff x="5559199" y="886392"/>
            <a:chExt cx="851126" cy="55993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FA1B0F5-6A95-4ED7-93FB-C3ABB9BD49ED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AE835E-7E28-4F3C-A81D-559C2442FF5A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84EB92-5F4C-4FC6-BB83-0C2B1022A101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1A4A919-A92A-474F-AA50-792D90A8491F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48337F1-6D75-40BC-98DC-3D26DF562926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4FF99E6-2EDF-48C2-849C-18E5DF390426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4C3A9A9-8AF6-426B-904D-757F9ECEA1D5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49B502-4322-4D1D-A07A-CBB23AACF3EA}"/>
              </a:ext>
            </a:extLst>
          </p:cNvPr>
          <p:cNvGrpSpPr/>
          <p:nvPr/>
        </p:nvGrpSpPr>
        <p:grpSpPr>
          <a:xfrm>
            <a:off x="6578374" y="3015315"/>
            <a:ext cx="851126" cy="559934"/>
            <a:chOff x="5559199" y="886392"/>
            <a:chExt cx="851126" cy="55993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0A556D5-B6FD-4428-97BA-0205C339C219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B2655D-D0D7-4CC9-9F11-68A46FFE84FD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D4148A4-DE6C-4BF5-B141-D86775A8B34B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6D5CAA8-8DD7-47A2-A240-60F6E9398244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F6F1AD-F947-47ED-ACC3-21C88894C089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D9407CC-F0E4-4D3F-BC20-5D12B87FAD2E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633629-71EB-4E2F-A881-5F9B2828C248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55CB23B-0EC0-42FF-B1D4-1342E2EA183C}"/>
              </a:ext>
            </a:extLst>
          </p:cNvPr>
          <p:cNvGrpSpPr/>
          <p:nvPr/>
        </p:nvGrpSpPr>
        <p:grpSpPr>
          <a:xfrm>
            <a:off x="7541078" y="3015315"/>
            <a:ext cx="851126" cy="559934"/>
            <a:chOff x="5559199" y="886392"/>
            <a:chExt cx="851126" cy="55993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351299-2898-4563-85C0-7CC79D45581C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1E64E2-1410-426A-9B55-0EE054CBB92B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3BE7D63-4D52-4359-9AA3-EA9B9A5FF6C3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FC3A2E-1746-4834-87C5-EDD16D4D132D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A08D3C-6DB1-4AEB-8923-8F38CE092DA4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41DB451-0509-4A11-ACAB-C55449521A85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EB4240-710C-424D-99A4-1615831DD113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59078C9-890F-40C2-BB57-801E6BBCC527}"/>
              </a:ext>
            </a:extLst>
          </p:cNvPr>
          <p:cNvGrpSpPr/>
          <p:nvPr/>
        </p:nvGrpSpPr>
        <p:grpSpPr>
          <a:xfrm>
            <a:off x="8490515" y="3015315"/>
            <a:ext cx="851126" cy="559934"/>
            <a:chOff x="5559199" y="886392"/>
            <a:chExt cx="851126" cy="55993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F596EDC-3FFD-4C9E-9F24-E3DB4A913717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0AD29BC-13E2-4D06-8CC1-DD078013BE7F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4E3E84-6021-4D10-B541-6E6F662D61B0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51025F2-F7A9-4CC1-AB94-156A398B224C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CE45D5-58A8-4838-8042-19F7C7FBF152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6494D11-8E79-4A35-AABA-D229EE2B4BAF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65F594-6EDD-40AF-8752-7D33EF4DDEF3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3E0CDE-29B8-4C3E-9A8F-7939B0759429}"/>
              </a:ext>
            </a:extLst>
          </p:cNvPr>
          <p:cNvGrpSpPr/>
          <p:nvPr/>
        </p:nvGrpSpPr>
        <p:grpSpPr>
          <a:xfrm>
            <a:off x="9488658" y="3012140"/>
            <a:ext cx="851126" cy="559934"/>
            <a:chOff x="5559199" y="886392"/>
            <a:chExt cx="851126" cy="55993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6D8912-66AA-4708-9A6C-58D61E676B5A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9563611-5E1C-4DD8-B9DE-EE68F8A75572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123EC27-2404-4D79-83E4-2C6B58DAC08E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CE95D90-DF25-4252-A59D-B6ACB74AB3F5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ADDBD06-006E-45E8-93C8-FEE980946167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7D9CDC5-63B5-4DF3-B0B3-12069013003E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B4F7A9-B9BA-44F0-87BE-40B5828182C2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EAE5FD7-12FC-4190-9E0D-77DF6287A834}"/>
              </a:ext>
            </a:extLst>
          </p:cNvPr>
          <p:cNvGrpSpPr/>
          <p:nvPr/>
        </p:nvGrpSpPr>
        <p:grpSpPr>
          <a:xfrm>
            <a:off x="6558984" y="3919170"/>
            <a:ext cx="851126" cy="559934"/>
            <a:chOff x="5559199" y="886392"/>
            <a:chExt cx="851126" cy="5599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3F1CBCF-93A6-4469-8896-B0DEF03C949A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0860651-7EB5-4566-88FA-380CDB92801C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88499A3-002D-40DA-B299-0AD5A3DAACF5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C0C3C1C-D2B2-4010-BAEB-5457326552D5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9F7B99-0648-48E0-8A8A-746C42A40AFF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B24481B-0461-4E12-A750-302DDAD1046E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32DD6BA-594B-42AA-B85E-4C6595DD3E96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ECB89-D555-4EF2-B1AD-E41527FC1D4D}"/>
              </a:ext>
            </a:extLst>
          </p:cNvPr>
          <p:cNvGrpSpPr/>
          <p:nvPr/>
        </p:nvGrpSpPr>
        <p:grpSpPr>
          <a:xfrm>
            <a:off x="7521688" y="3919170"/>
            <a:ext cx="851126" cy="559934"/>
            <a:chOff x="5559199" y="886392"/>
            <a:chExt cx="851126" cy="55993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BA388B8-9610-4015-9E58-350B8B10512F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3142F7F-E2DA-4774-B002-A5D27D6A4FA3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8C674F1-65EF-490F-9316-E2E0338AC262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BB5038-F0C2-4E28-BFC2-0E2980752746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E56A5A9-50F8-4CE9-AE66-4B1FAAE864B3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2C5912D-4C70-4021-A024-BBC8FC248A3D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B611C0C-744A-46DF-B9EF-0252EAC38365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B72687D-155C-4314-9EA9-BE1F8EC4224D}"/>
              </a:ext>
            </a:extLst>
          </p:cNvPr>
          <p:cNvGrpSpPr/>
          <p:nvPr/>
        </p:nvGrpSpPr>
        <p:grpSpPr>
          <a:xfrm>
            <a:off x="8471125" y="3919170"/>
            <a:ext cx="851126" cy="559934"/>
            <a:chOff x="5559199" y="886392"/>
            <a:chExt cx="851126" cy="55993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2AD4084-C6CE-4932-BFEA-26F2A67770D6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8BD5EE7-A8FD-4CEA-B087-48F1F98511CF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056E39A-B7BB-4D0E-AD60-5FAE5DDAEC2C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251D038-309D-4345-BB1F-D10F1826626C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8048447-5388-4E70-AC13-8CFED7691F7C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296B211-FA25-4E97-9F71-67E5C7506CDD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4AD416F-B8F9-43E8-96E5-C1DDA3EF1295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603984D-4365-406F-9D28-4308BB0040BF}"/>
              </a:ext>
            </a:extLst>
          </p:cNvPr>
          <p:cNvGrpSpPr/>
          <p:nvPr/>
        </p:nvGrpSpPr>
        <p:grpSpPr>
          <a:xfrm>
            <a:off x="9469268" y="3915995"/>
            <a:ext cx="851126" cy="559934"/>
            <a:chOff x="5559199" y="886392"/>
            <a:chExt cx="851126" cy="559934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096D65A-FFDD-481E-835D-DC9230B9A7F3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FDED3BC-398B-4F99-AF2B-C322D7DA5A33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05096B7-6BB4-464B-A8EF-7A0AD684D183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193AE64-F3A5-41E7-A74D-70C3FF156E0F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3C39C75-7498-4F82-AD3C-F6585D52E1CD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2648003-E244-46B6-8902-F0216CE3F2C3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8C86FC-6C79-4649-889C-4DDCC707DBA9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FD7D72D-4ABF-4104-9A8A-775B8CFE6197}"/>
              </a:ext>
            </a:extLst>
          </p:cNvPr>
          <p:cNvGrpSpPr/>
          <p:nvPr/>
        </p:nvGrpSpPr>
        <p:grpSpPr>
          <a:xfrm>
            <a:off x="6558984" y="4729474"/>
            <a:ext cx="851126" cy="559934"/>
            <a:chOff x="5559199" y="886392"/>
            <a:chExt cx="851126" cy="559934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BF7611F-C7AD-47F0-A2FE-10F7A7E6D600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1228295-503D-4094-A2CA-09C1FA5134E3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C9BB74B-7A2D-4718-8567-95090F4586ED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33FE5-41F5-493E-B04B-721BCBEDADCD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485739-C3A5-4195-A025-3C6AD0DDFB8E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65E4CB90-BBB1-4F37-814D-B74173E2C5BF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0F803BC-13F9-4F6F-BCBD-7D4104822B91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7BE8338-5EF0-4C09-93B6-605B886E8C38}"/>
              </a:ext>
            </a:extLst>
          </p:cNvPr>
          <p:cNvGrpSpPr/>
          <p:nvPr/>
        </p:nvGrpSpPr>
        <p:grpSpPr>
          <a:xfrm>
            <a:off x="7521688" y="4729474"/>
            <a:ext cx="851126" cy="559934"/>
            <a:chOff x="5559199" y="886392"/>
            <a:chExt cx="851126" cy="55993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DAD15E3-00AF-462A-8E51-51EFF082C12D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073833D-1EA0-4C51-B090-72C634494C86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A0B54A-A6FD-4EBB-B9D7-FA7C8A74EC26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15EBBF6-57B7-4504-88E7-87CBDE999CEF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625ED59-A977-478D-B6B7-88B8B944BE3A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FF441F6-6326-42EC-8A10-AF21645D733C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0B51E9F-890C-46C4-887A-6D4A6D07CB2A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2889AE-EB72-4D56-A949-9A253B2A0CCB}"/>
              </a:ext>
            </a:extLst>
          </p:cNvPr>
          <p:cNvGrpSpPr/>
          <p:nvPr/>
        </p:nvGrpSpPr>
        <p:grpSpPr>
          <a:xfrm>
            <a:off x="8471125" y="4729474"/>
            <a:ext cx="851126" cy="559934"/>
            <a:chOff x="5559199" y="886392"/>
            <a:chExt cx="851126" cy="55993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350BCF3-2D94-45E4-AF4B-E890BA65A3F2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904A9A8-542B-44B7-8ED7-02FB34174DCF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683D58E-7AC2-4A0F-99CB-105DC3ECC044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7C5E7BD-A18A-4E7A-9B54-960BAA23D38C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6C4644A-313B-4D6A-A378-0ABB4384DFAD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242D95-0B90-4A28-AE49-915AC38F3BF3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3BC1772-593D-43B2-8073-495C98865BB9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7E5C9AF-001D-4996-ADF3-4E90DBB5AB43}"/>
              </a:ext>
            </a:extLst>
          </p:cNvPr>
          <p:cNvGrpSpPr/>
          <p:nvPr/>
        </p:nvGrpSpPr>
        <p:grpSpPr>
          <a:xfrm>
            <a:off x="9469268" y="4726299"/>
            <a:ext cx="851126" cy="559934"/>
            <a:chOff x="5559199" y="886392"/>
            <a:chExt cx="851126" cy="559934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E904BAA-3BA6-402E-A01F-053CEB987AD9}"/>
                </a:ext>
              </a:extLst>
            </p:cNvPr>
            <p:cNvSpPr/>
            <p:nvPr/>
          </p:nvSpPr>
          <p:spPr>
            <a:xfrm>
              <a:off x="5812972" y="8863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0CA5394-9394-4225-8FD0-DA33AAC5AC4C}"/>
                </a:ext>
              </a:extLst>
            </p:cNvPr>
            <p:cNvSpPr/>
            <p:nvPr/>
          </p:nvSpPr>
          <p:spPr>
            <a:xfrm>
              <a:off x="5965372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856A3BF-3A85-4F6A-9B43-1C07D0ACA70F}"/>
                </a:ext>
              </a:extLst>
            </p:cNvPr>
            <p:cNvSpPr/>
            <p:nvPr/>
          </p:nvSpPr>
          <p:spPr>
            <a:xfrm>
              <a:off x="5691869" y="1038792"/>
              <a:ext cx="283028" cy="283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C778297-9D5F-481E-ADD0-0672D11099FC}"/>
                </a:ext>
              </a:extLst>
            </p:cNvPr>
            <p:cNvSpPr/>
            <p:nvPr/>
          </p:nvSpPr>
          <p:spPr>
            <a:xfrm>
              <a:off x="6183085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FE4D9C1-D7EF-47D7-85CB-7BC7403FB077}"/>
                </a:ext>
              </a:extLst>
            </p:cNvPr>
            <p:cNvSpPr/>
            <p:nvPr/>
          </p:nvSpPr>
          <p:spPr>
            <a:xfrm>
              <a:off x="5975123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1ED556C-BC9A-49C4-89FE-5D1737B43D0E}"/>
                </a:ext>
              </a:extLst>
            </p:cNvPr>
            <p:cNvSpPr/>
            <p:nvPr/>
          </p:nvSpPr>
          <p:spPr>
            <a:xfrm>
              <a:off x="5767161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2C0D491-8A5C-47CF-B8FD-81FE132D9EDF}"/>
                </a:ext>
              </a:extLst>
            </p:cNvPr>
            <p:cNvSpPr/>
            <p:nvPr/>
          </p:nvSpPr>
          <p:spPr>
            <a:xfrm>
              <a:off x="5559199" y="1219086"/>
              <a:ext cx="227240" cy="2272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2871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Introduction</vt:lpstr>
      <vt:lpstr>Methods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Doyle</dc:creator>
  <cp:lastModifiedBy>Andrew Doyle</cp:lastModifiedBy>
  <cp:revision>12</cp:revision>
  <dcterms:created xsi:type="dcterms:W3CDTF">2019-09-05T13:10:27Z</dcterms:created>
  <dcterms:modified xsi:type="dcterms:W3CDTF">2019-09-05T17:27:52Z</dcterms:modified>
</cp:coreProperties>
</file>