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8" r:id="rId4"/>
    <p:sldId id="257" r:id="rId5"/>
    <p:sldId id="266" r:id="rId6"/>
    <p:sldId id="269" r:id="rId7"/>
    <p:sldId id="259" r:id="rId8"/>
    <p:sldId id="270" r:id="rId9"/>
    <p:sldId id="258" r:id="rId10"/>
    <p:sldId id="260" r:id="rId11"/>
    <p:sldId id="261" r:id="rId12"/>
    <p:sldId id="275" r:id="rId13"/>
    <p:sldId id="271" r:id="rId14"/>
    <p:sldId id="274" r:id="rId15"/>
    <p:sldId id="272" r:id="rId16"/>
    <p:sldId id="273" r:id="rId17"/>
    <p:sldId id="265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>
      <p:cViewPr varScale="1">
        <p:scale>
          <a:sx n="103" d="100"/>
          <a:sy n="103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52973-4B38-F84D-8E19-7F4ABE9AA0C2}" type="doc">
      <dgm:prSet loTypeId="urn:microsoft.com/office/officeart/2005/8/layout/process3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E49FA8B3-4038-A343-8637-18BB0F253FB0}">
      <dgm:prSet phldrT="[Text]"/>
      <dgm:spPr/>
      <dgm:t>
        <a:bodyPr/>
        <a:lstStyle/>
        <a:p>
          <a:r>
            <a:rPr lang="en-GB" dirty="0"/>
            <a:t>Lure</a:t>
          </a:r>
        </a:p>
      </dgm:t>
    </dgm:pt>
    <dgm:pt modelId="{1DB21523-1FA9-794E-9E27-577BA8D10061}" type="parTrans" cxnId="{449F7DE8-4B24-1344-A55B-59207D62297D}">
      <dgm:prSet/>
      <dgm:spPr/>
      <dgm:t>
        <a:bodyPr/>
        <a:lstStyle/>
        <a:p>
          <a:endParaRPr lang="en-GB"/>
        </a:p>
      </dgm:t>
    </dgm:pt>
    <dgm:pt modelId="{39557F0A-E341-E04A-8626-0A17267C4CA9}" type="sibTrans" cxnId="{449F7DE8-4B24-1344-A55B-59207D62297D}">
      <dgm:prSet/>
      <dgm:spPr/>
      <dgm:t>
        <a:bodyPr/>
        <a:lstStyle/>
        <a:p>
          <a:endParaRPr lang="en-GB"/>
        </a:p>
      </dgm:t>
    </dgm:pt>
    <dgm:pt modelId="{C0B96C80-A864-3743-83D6-E6BD71D2B307}">
      <dgm:prSet phldrT="[Text]"/>
      <dgm:spPr/>
      <dgm:t>
        <a:bodyPr/>
        <a:lstStyle/>
        <a:p>
          <a:r>
            <a:rPr lang="en-GB" dirty="0"/>
            <a:t>Received e-mail, voice message, SMS, QR code, social media post, etc.</a:t>
          </a:r>
        </a:p>
      </dgm:t>
    </dgm:pt>
    <dgm:pt modelId="{0AFCA40D-F2CE-5C49-B6A2-BDC599FAA44B}" type="parTrans" cxnId="{363855E3-E0F5-F943-BD80-0C51EBBF8B0D}">
      <dgm:prSet/>
      <dgm:spPr/>
      <dgm:t>
        <a:bodyPr/>
        <a:lstStyle/>
        <a:p>
          <a:endParaRPr lang="en-GB"/>
        </a:p>
      </dgm:t>
    </dgm:pt>
    <dgm:pt modelId="{8AAE95F9-4394-764E-A50A-E352AD807FAD}" type="sibTrans" cxnId="{363855E3-E0F5-F943-BD80-0C51EBBF8B0D}">
      <dgm:prSet/>
      <dgm:spPr/>
      <dgm:t>
        <a:bodyPr/>
        <a:lstStyle/>
        <a:p>
          <a:endParaRPr lang="en-GB"/>
        </a:p>
      </dgm:t>
    </dgm:pt>
    <dgm:pt modelId="{3C029761-118B-C34F-826F-863DF90512D8}">
      <dgm:prSet phldrT="[Text]"/>
      <dgm:spPr/>
      <dgm:t>
        <a:bodyPr/>
        <a:lstStyle/>
        <a:p>
          <a:r>
            <a:rPr lang="en-GB" dirty="0"/>
            <a:t>Redirect</a:t>
          </a:r>
        </a:p>
      </dgm:t>
    </dgm:pt>
    <dgm:pt modelId="{6DC04563-7F79-C943-A672-958EB5DB4188}" type="parTrans" cxnId="{A6B64C63-1C28-8D46-B32A-6A215ECDBC67}">
      <dgm:prSet/>
      <dgm:spPr/>
      <dgm:t>
        <a:bodyPr/>
        <a:lstStyle/>
        <a:p>
          <a:endParaRPr lang="en-GB"/>
        </a:p>
      </dgm:t>
    </dgm:pt>
    <dgm:pt modelId="{5E1A8798-322A-8D4C-B922-523297335492}" type="sibTrans" cxnId="{A6B64C63-1C28-8D46-B32A-6A215ECDBC67}">
      <dgm:prSet/>
      <dgm:spPr/>
      <dgm:t>
        <a:bodyPr/>
        <a:lstStyle/>
        <a:p>
          <a:endParaRPr lang="en-GB"/>
        </a:p>
      </dgm:t>
    </dgm:pt>
    <dgm:pt modelId="{BEC6118F-24CA-2F45-9E41-A9D618CDB412}">
      <dgm:prSet phldrT="[Text]"/>
      <dgm:spPr/>
      <dgm:t>
        <a:bodyPr/>
        <a:lstStyle/>
        <a:p>
          <a:r>
            <a:rPr lang="en-GB" dirty="0"/>
            <a:t>Redirect(s) through compromised services</a:t>
          </a:r>
        </a:p>
      </dgm:t>
    </dgm:pt>
    <dgm:pt modelId="{F51ABB91-4151-3D47-8FC3-C69092D31816}" type="parTrans" cxnId="{B3E6890C-6E80-9247-AD41-24194EA6FC8D}">
      <dgm:prSet/>
      <dgm:spPr/>
      <dgm:t>
        <a:bodyPr/>
        <a:lstStyle/>
        <a:p>
          <a:endParaRPr lang="en-GB"/>
        </a:p>
      </dgm:t>
    </dgm:pt>
    <dgm:pt modelId="{82E1C2B1-486B-724E-8CEA-3C98ABFEBFB0}" type="sibTrans" cxnId="{B3E6890C-6E80-9247-AD41-24194EA6FC8D}">
      <dgm:prSet/>
      <dgm:spPr/>
      <dgm:t>
        <a:bodyPr/>
        <a:lstStyle/>
        <a:p>
          <a:endParaRPr lang="en-GB"/>
        </a:p>
      </dgm:t>
    </dgm:pt>
    <dgm:pt modelId="{A56B5442-8B1E-C945-9D2A-4D4191D7BA5F}">
      <dgm:prSet phldrT="[Text]"/>
      <dgm:spPr/>
      <dgm:t>
        <a:bodyPr/>
        <a:lstStyle/>
        <a:p>
          <a:r>
            <a:rPr lang="en-GB" dirty="0"/>
            <a:t>Landing</a:t>
          </a:r>
        </a:p>
      </dgm:t>
    </dgm:pt>
    <dgm:pt modelId="{E6506C38-9392-4F47-9E96-3C6D9E6B2B9F}" type="parTrans" cxnId="{E65EEA01-0440-9F4E-AEC2-0227FEA3D17F}">
      <dgm:prSet/>
      <dgm:spPr/>
      <dgm:t>
        <a:bodyPr/>
        <a:lstStyle/>
        <a:p>
          <a:endParaRPr lang="en-GB"/>
        </a:p>
      </dgm:t>
    </dgm:pt>
    <dgm:pt modelId="{086F001A-6BE5-2747-8FB3-BDC51C2C7295}" type="sibTrans" cxnId="{E65EEA01-0440-9F4E-AEC2-0227FEA3D17F}">
      <dgm:prSet/>
      <dgm:spPr/>
      <dgm:t>
        <a:bodyPr/>
        <a:lstStyle/>
        <a:p>
          <a:endParaRPr lang="en-GB"/>
        </a:p>
      </dgm:t>
    </dgm:pt>
    <dgm:pt modelId="{DA6B87C4-3F88-BD4C-A7C4-465E7BCAC339}">
      <dgm:prSet phldrT="[Text]"/>
      <dgm:spPr/>
      <dgm:t>
        <a:bodyPr/>
        <a:lstStyle/>
        <a:p>
          <a:r>
            <a:rPr lang="en-GB" dirty="0"/>
            <a:t>Fake page on compromised web host </a:t>
          </a:r>
          <a:r>
            <a:rPr lang="en-GB" u="sng" dirty="0"/>
            <a:t>OR</a:t>
          </a:r>
        </a:p>
      </dgm:t>
    </dgm:pt>
    <dgm:pt modelId="{0C376FF1-29A7-0849-BC3D-B8379005B7A6}" type="parTrans" cxnId="{FD2D6B2F-C10E-5046-AAD0-1A7FF570C72E}">
      <dgm:prSet/>
      <dgm:spPr/>
      <dgm:t>
        <a:bodyPr/>
        <a:lstStyle/>
        <a:p>
          <a:endParaRPr lang="en-GB"/>
        </a:p>
      </dgm:t>
    </dgm:pt>
    <dgm:pt modelId="{12505E1F-1945-C141-B03C-4D922B86F7ED}" type="sibTrans" cxnId="{FD2D6B2F-C10E-5046-AAD0-1A7FF570C72E}">
      <dgm:prSet/>
      <dgm:spPr/>
      <dgm:t>
        <a:bodyPr/>
        <a:lstStyle/>
        <a:p>
          <a:endParaRPr lang="en-GB"/>
        </a:p>
      </dgm:t>
    </dgm:pt>
    <dgm:pt modelId="{FC9DD2CD-0AC4-1545-AD6A-72DC70C9516D}">
      <dgm:prSet phldrT="[Text]"/>
      <dgm:spPr/>
      <dgm:t>
        <a:bodyPr/>
        <a:lstStyle/>
        <a:p>
          <a:r>
            <a:rPr lang="en-GB" dirty="0"/>
            <a:t>Processor/Harvester</a:t>
          </a:r>
        </a:p>
      </dgm:t>
    </dgm:pt>
    <dgm:pt modelId="{5D654F31-3F26-4D44-91A3-AC3B802CAFC6}" type="parTrans" cxnId="{F409D413-BAF6-C943-A80D-A0613468C7AB}">
      <dgm:prSet/>
      <dgm:spPr/>
      <dgm:t>
        <a:bodyPr/>
        <a:lstStyle/>
        <a:p>
          <a:endParaRPr lang="en-GB"/>
        </a:p>
      </dgm:t>
    </dgm:pt>
    <dgm:pt modelId="{32431077-3E28-F648-AE7C-FF6D51369D39}" type="sibTrans" cxnId="{F409D413-BAF6-C943-A80D-A0613468C7AB}">
      <dgm:prSet/>
      <dgm:spPr/>
      <dgm:t>
        <a:bodyPr/>
        <a:lstStyle/>
        <a:p>
          <a:endParaRPr lang="en-GB"/>
        </a:p>
      </dgm:t>
    </dgm:pt>
    <dgm:pt modelId="{3B38CE1E-3A3E-9043-A9BD-09A200CC0A2B}">
      <dgm:prSet phldrT="[Text]"/>
      <dgm:spPr/>
      <dgm:t>
        <a:bodyPr/>
        <a:lstStyle/>
        <a:p>
          <a:r>
            <a:rPr lang="en-GB" dirty="0"/>
            <a:t>Scripts(s) to capture victim information</a:t>
          </a:r>
        </a:p>
      </dgm:t>
    </dgm:pt>
    <dgm:pt modelId="{108BFFE0-172D-9344-97F5-81511AAD24C0}" type="parTrans" cxnId="{F224B8D2-31A4-A54E-B0A1-2BCE7C5D86A0}">
      <dgm:prSet/>
      <dgm:spPr/>
      <dgm:t>
        <a:bodyPr/>
        <a:lstStyle/>
        <a:p>
          <a:endParaRPr lang="en-GB"/>
        </a:p>
      </dgm:t>
    </dgm:pt>
    <dgm:pt modelId="{2E369E1F-BF6D-804E-909C-82F80A0A6504}" type="sibTrans" cxnId="{F224B8D2-31A4-A54E-B0A1-2BCE7C5D86A0}">
      <dgm:prSet/>
      <dgm:spPr/>
      <dgm:t>
        <a:bodyPr/>
        <a:lstStyle/>
        <a:p>
          <a:endParaRPr lang="en-GB"/>
        </a:p>
      </dgm:t>
    </dgm:pt>
    <dgm:pt modelId="{25DCC472-17C9-AC4D-8C13-0372444868EB}">
      <dgm:prSet phldrT="[Text]"/>
      <dgm:spPr/>
      <dgm:t>
        <a:bodyPr/>
        <a:lstStyle/>
        <a:p>
          <a:r>
            <a:rPr lang="en-GB" dirty="0"/>
            <a:t>Persistence</a:t>
          </a:r>
        </a:p>
      </dgm:t>
    </dgm:pt>
    <dgm:pt modelId="{BA21FFCA-4AA4-974E-9D95-1C445E17F8D3}" type="parTrans" cxnId="{D038540F-19D9-5E4D-9650-DD9F3F34C76E}">
      <dgm:prSet/>
      <dgm:spPr/>
      <dgm:t>
        <a:bodyPr/>
        <a:lstStyle/>
        <a:p>
          <a:endParaRPr lang="en-GB"/>
        </a:p>
      </dgm:t>
    </dgm:pt>
    <dgm:pt modelId="{2662BC1F-802C-E347-A006-A35407BD6F36}" type="sibTrans" cxnId="{D038540F-19D9-5E4D-9650-DD9F3F34C76E}">
      <dgm:prSet/>
      <dgm:spPr/>
      <dgm:t>
        <a:bodyPr/>
        <a:lstStyle/>
        <a:p>
          <a:endParaRPr lang="en-GB"/>
        </a:p>
      </dgm:t>
    </dgm:pt>
    <dgm:pt modelId="{509C26DE-77EA-6448-8A98-FEC00F5ABBF3}">
      <dgm:prSet phldrT="[Text]"/>
      <dgm:spPr/>
      <dgm:t>
        <a:bodyPr/>
        <a:lstStyle/>
        <a:p>
          <a:r>
            <a:rPr lang="en-GB" dirty="0"/>
            <a:t>Saved user information e</a:t>
          </a:r>
          <a:r>
            <a:rPr lang="en-GB"/>
            <a:t>.g, </a:t>
          </a:r>
          <a:r>
            <a:rPr lang="en-GB" dirty="0"/>
            <a:t>Telegram channel, e-mail box, flat file</a:t>
          </a:r>
        </a:p>
      </dgm:t>
    </dgm:pt>
    <dgm:pt modelId="{9EBFFEFD-40E7-124F-97E5-CEC4B6E8C966}" type="parTrans" cxnId="{1F98CD7A-7F1A-564F-B60E-35B5BEA6C7C2}">
      <dgm:prSet/>
      <dgm:spPr/>
      <dgm:t>
        <a:bodyPr/>
        <a:lstStyle/>
        <a:p>
          <a:endParaRPr lang="en-GB"/>
        </a:p>
      </dgm:t>
    </dgm:pt>
    <dgm:pt modelId="{D67767DB-2F5E-7F40-9021-AFE0DFFE5D93}" type="sibTrans" cxnId="{1F98CD7A-7F1A-564F-B60E-35B5BEA6C7C2}">
      <dgm:prSet/>
      <dgm:spPr/>
      <dgm:t>
        <a:bodyPr/>
        <a:lstStyle/>
        <a:p>
          <a:endParaRPr lang="en-GB"/>
        </a:p>
      </dgm:t>
    </dgm:pt>
    <dgm:pt modelId="{694208DF-5B5E-4047-AF6D-5B15BEB90D3E}">
      <dgm:prSet phldrT="[Text]"/>
      <dgm:spPr/>
      <dgm:t>
        <a:bodyPr/>
        <a:lstStyle/>
        <a:p>
          <a:r>
            <a:rPr lang="en-GB" u="none" dirty="0"/>
            <a:t>Fake website e.g.  </a:t>
          </a:r>
          <a:r>
            <a:rPr lang="en-GB" u="none" dirty="0" err="1"/>
            <a:t>Mispelt</a:t>
          </a:r>
          <a:r>
            <a:rPr lang="en-GB" u="none" dirty="0"/>
            <a:t> name (Pharming)</a:t>
          </a:r>
        </a:p>
      </dgm:t>
    </dgm:pt>
    <dgm:pt modelId="{702425DD-3ED2-1B44-8E55-15C3F43219CB}" type="parTrans" cxnId="{8924FB53-14E9-F24A-981E-995E4DFFB6AC}">
      <dgm:prSet/>
      <dgm:spPr/>
      <dgm:t>
        <a:bodyPr/>
        <a:lstStyle/>
        <a:p>
          <a:endParaRPr lang="en-GB"/>
        </a:p>
      </dgm:t>
    </dgm:pt>
    <dgm:pt modelId="{1BA42F01-6220-BD40-B437-766AB2F96488}" type="sibTrans" cxnId="{8924FB53-14E9-F24A-981E-995E4DFFB6AC}">
      <dgm:prSet/>
      <dgm:spPr/>
      <dgm:t>
        <a:bodyPr/>
        <a:lstStyle/>
        <a:p>
          <a:endParaRPr lang="en-GB"/>
        </a:p>
      </dgm:t>
    </dgm:pt>
    <dgm:pt modelId="{D9B1B41B-0B6D-6545-B4E8-1EA963242B55}" type="pres">
      <dgm:prSet presAssocID="{C8D52973-4B38-F84D-8E19-7F4ABE9AA0C2}" presName="linearFlow" presStyleCnt="0">
        <dgm:presLayoutVars>
          <dgm:dir/>
          <dgm:animLvl val="lvl"/>
          <dgm:resizeHandles val="exact"/>
        </dgm:presLayoutVars>
      </dgm:prSet>
      <dgm:spPr/>
    </dgm:pt>
    <dgm:pt modelId="{B91DBDDC-61F9-1C4F-8C50-AF8FC410055F}" type="pres">
      <dgm:prSet presAssocID="{E49FA8B3-4038-A343-8637-18BB0F253FB0}" presName="composite" presStyleCnt="0"/>
      <dgm:spPr/>
    </dgm:pt>
    <dgm:pt modelId="{7567D752-2A27-B740-94AF-E2AB3D550FC6}" type="pres">
      <dgm:prSet presAssocID="{E49FA8B3-4038-A343-8637-18BB0F253FB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89CDD70-D1D9-4D47-A8EB-034A6DDCB8BB}" type="pres">
      <dgm:prSet presAssocID="{E49FA8B3-4038-A343-8637-18BB0F253FB0}" presName="parSh" presStyleLbl="node1" presStyleIdx="0" presStyleCnt="5"/>
      <dgm:spPr/>
    </dgm:pt>
    <dgm:pt modelId="{385D2DEC-4744-A541-AF38-2913DB896B70}" type="pres">
      <dgm:prSet presAssocID="{E49FA8B3-4038-A343-8637-18BB0F253FB0}" presName="desTx" presStyleLbl="fgAcc1" presStyleIdx="0" presStyleCnt="5">
        <dgm:presLayoutVars>
          <dgm:bulletEnabled val="1"/>
        </dgm:presLayoutVars>
      </dgm:prSet>
      <dgm:spPr/>
    </dgm:pt>
    <dgm:pt modelId="{D6A76B9E-AA64-C640-A924-023361015664}" type="pres">
      <dgm:prSet presAssocID="{39557F0A-E341-E04A-8626-0A17267C4CA9}" presName="sibTrans" presStyleLbl="sibTrans2D1" presStyleIdx="0" presStyleCnt="4"/>
      <dgm:spPr/>
    </dgm:pt>
    <dgm:pt modelId="{08DB2967-96C6-EC4D-8652-D6060740EE40}" type="pres">
      <dgm:prSet presAssocID="{39557F0A-E341-E04A-8626-0A17267C4CA9}" presName="connTx" presStyleLbl="sibTrans2D1" presStyleIdx="0" presStyleCnt="4"/>
      <dgm:spPr/>
    </dgm:pt>
    <dgm:pt modelId="{50BFF135-E7CD-C94E-A2AF-905C11B3B4DE}" type="pres">
      <dgm:prSet presAssocID="{3C029761-118B-C34F-826F-863DF90512D8}" presName="composite" presStyleCnt="0"/>
      <dgm:spPr/>
    </dgm:pt>
    <dgm:pt modelId="{6A19F7FC-18B7-714D-B6DC-855E0CC772B5}" type="pres">
      <dgm:prSet presAssocID="{3C029761-118B-C34F-826F-863DF90512D8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EE2AB19-319C-2D4B-8E15-FBB27310F13C}" type="pres">
      <dgm:prSet presAssocID="{3C029761-118B-C34F-826F-863DF90512D8}" presName="parSh" presStyleLbl="node1" presStyleIdx="1" presStyleCnt="5"/>
      <dgm:spPr/>
    </dgm:pt>
    <dgm:pt modelId="{793B0344-BD9E-834B-858F-89F41B698333}" type="pres">
      <dgm:prSet presAssocID="{3C029761-118B-C34F-826F-863DF90512D8}" presName="desTx" presStyleLbl="fgAcc1" presStyleIdx="1" presStyleCnt="5">
        <dgm:presLayoutVars>
          <dgm:bulletEnabled val="1"/>
        </dgm:presLayoutVars>
      </dgm:prSet>
      <dgm:spPr/>
    </dgm:pt>
    <dgm:pt modelId="{7244E182-02BA-6B45-B86F-A37CF92CAE64}" type="pres">
      <dgm:prSet presAssocID="{5E1A8798-322A-8D4C-B922-523297335492}" presName="sibTrans" presStyleLbl="sibTrans2D1" presStyleIdx="1" presStyleCnt="4"/>
      <dgm:spPr/>
    </dgm:pt>
    <dgm:pt modelId="{3F0774A2-7610-1D47-A264-C133BA5AFAD1}" type="pres">
      <dgm:prSet presAssocID="{5E1A8798-322A-8D4C-B922-523297335492}" presName="connTx" presStyleLbl="sibTrans2D1" presStyleIdx="1" presStyleCnt="4"/>
      <dgm:spPr/>
    </dgm:pt>
    <dgm:pt modelId="{00C8A424-499B-9E4A-A9B8-6940E6E23510}" type="pres">
      <dgm:prSet presAssocID="{A56B5442-8B1E-C945-9D2A-4D4191D7BA5F}" presName="composite" presStyleCnt="0"/>
      <dgm:spPr/>
    </dgm:pt>
    <dgm:pt modelId="{A6445EA7-E73E-BD47-A336-225C7FE59064}" type="pres">
      <dgm:prSet presAssocID="{A56B5442-8B1E-C945-9D2A-4D4191D7BA5F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DF18C6C-E7A6-C041-8E68-C56E62A0D108}" type="pres">
      <dgm:prSet presAssocID="{A56B5442-8B1E-C945-9D2A-4D4191D7BA5F}" presName="parSh" presStyleLbl="node1" presStyleIdx="2" presStyleCnt="5"/>
      <dgm:spPr/>
    </dgm:pt>
    <dgm:pt modelId="{CBA6C9BC-2380-0042-8667-46A23D407E91}" type="pres">
      <dgm:prSet presAssocID="{A56B5442-8B1E-C945-9D2A-4D4191D7BA5F}" presName="desTx" presStyleLbl="fgAcc1" presStyleIdx="2" presStyleCnt="5">
        <dgm:presLayoutVars>
          <dgm:bulletEnabled val="1"/>
        </dgm:presLayoutVars>
      </dgm:prSet>
      <dgm:spPr/>
    </dgm:pt>
    <dgm:pt modelId="{8E3CB927-8227-1B48-ACD6-187CAA49E866}" type="pres">
      <dgm:prSet presAssocID="{086F001A-6BE5-2747-8FB3-BDC51C2C7295}" presName="sibTrans" presStyleLbl="sibTrans2D1" presStyleIdx="2" presStyleCnt="4"/>
      <dgm:spPr/>
    </dgm:pt>
    <dgm:pt modelId="{687A8385-5DA9-5C4E-AE67-67A602808336}" type="pres">
      <dgm:prSet presAssocID="{086F001A-6BE5-2747-8FB3-BDC51C2C7295}" presName="connTx" presStyleLbl="sibTrans2D1" presStyleIdx="2" presStyleCnt="4"/>
      <dgm:spPr/>
    </dgm:pt>
    <dgm:pt modelId="{CC4C6901-AD9F-D54F-BB26-9DD7AB5ACB66}" type="pres">
      <dgm:prSet presAssocID="{FC9DD2CD-0AC4-1545-AD6A-72DC70C9516D}" presName="composite" presStyleCnt="0"/>
      <dgm:spPr/>
    </dgm:pt>
    <dgm:pt modelId="{C150465C-2EA9-B64E-A69E-B7F1B5F0F737}" type="pres">
      <dgm:prSet presAssocID="{FC9DD2CD-0AC4-1545-AD6A-72DC70C9516D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B179462-D363-AE4B-B988-CABEADC5A739}" type="pres">
      <dgm:prSet presAssocID="{FC9DD2CD-0AC4-1545-AD6A-72DC70C9516D}" presName="parSh" presStyleLbl="node1" presStyleIdx="3" presStyleCnt="5"/>
      <dgm:spPr/>
    </dgm:pt>
    <dgm:pt modelId="{B0386ED8-3A89-EA4E-8F5B-474E34A8AE8B}" type="pres">
      <dgm:prSet presAssocID="{FC9DD2CD-0AC4-1545-AD6A-72DC70C9516D}" presName="desTx" presStyleLbl="fgAcc1" presStyleIdx="3" presStyleCnt="5">
        <dgm:presLayoutVars>
          <dgm:bulletEnabled val="1"/>
        </dgm:presLayoutVars>
      </dgm:prSet>
      <dgm:spPr/>
    </dgm:pt>
    <dgm:pt modelId="{DA4182DE-3287-1549-815E-C343D285C834}" type="pres">
      <dgm:prSet presAssocID="{32431077-3E28-F648-AE7C-FF6D51369D39}" presName="sibTrans" presStyleLbl="sibTrans2D1" presStyleIdx="3" presStyleCnt="4"/>
      <dgm:spPr/>
    </dgm:pt>
    <dgm:pt modelId="{C794E4FA-95F1-3944-B8AD-FBB53B775513}" type="pres">
      <dgm:prSet presAssocID="{32431077-3E28-F648-AE7C-FF6D51369D39}" presName="connTx" presStyleLbl="sibTrans2D1" presStyleIdx="3" presStyleCnt="4"/>
      <dgm:spPr/>
    </dgm:pt>
    <dgm:pt modelId="{EA87EAF0-E22B-A64E-9674-6A217334F5D1}" type="pres">
      <dgm:prSet presAssocID="{25DCC472-17C9-AC4D-8C13-0372444868EB}" presName="composite" presStyleCnt="0"/>
      <dgm:spPr/>
    </dgm:pt>
    <dgm:pt modelId="{9EC07404-9DB7-DF45-AAE2-FFEE453A32B3}" type="pres">
      <dgm:prSet presAssocID="{25DCC472-17C9-AC4D-8C13-0372444868EB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2F993FB-431E-FE48-9771-768A6D1E1B90}" type="pres">
      <dgm:prSet presAssocID="{25DCC472-17C9-AC4D-8C13-0372444868EB}" presName="parSh" presStyleLbl="node1" presStyleIdx="4" presStyleCnt="5"/>
      <dgm:spPr/>
    </dgm:pt>
    <dgm:pt modelId="{E764F1A5-8A7A-2540-A96E-A1B81873F799}" type="pres">
      <dgm:prSet presAssocID="{25DCC472-17C9-AC4D-8C13-0372444868EB}" presName="desTx" presStyleLbl="fgAcc1" presStyleIdx="4" presStyleCnt="5">
        <dgm:presLayoutVars>
          <dgm:bulletEnabled val="1"/>
        </dgm:presLayoutVars>
      </dgm:prSet>
      <dgm:spPr/>
    </dgm:pt>
  </dgm:ptLst>
  <dgm:cxnLst>
    <dgm:cxn modelId="{E65EEA01-0440-9F4E-AEC2-0227FEA3D17F}" srcId="{C8D52973-4B38-F84D-8E19-7F4ABE9AA0C2}" destId="{A56B5442-8B1E-C945-9D2A-4D4191D7BA5F}" srcOrd="2" destOrd="0" parTransId="{E6506C38-9392-4F47-9E96-3C6D9E6B2B9F}" sibTransId="{086F001A-6BE5-2747-8FB3-BDC51C2C7295}"/>
    <dgm:cxn modelId="{B3E6890C-6E80-9247-AD41-24194EA6FC8D}" srcId="{3C029761-118B-C34F-826F-863DF90512D8}" destId="{BEC6118F-24CA-2F45-9E41-A9D618CDB412}" srcOrd="0" destOrd="0" parTransId="{F51ABB91-4151-3D47-8FC3-C69092D31816}" sibTransId="{82E1C2B1-486B-724E-8CEA-3C98ABFEBFB0}"/>
    <dgm:cxn modelId="{D038540F-19D9-5E4D-9650-DD9F3F34C76E}" srcId="{C8D52973-4B38-F84D-8E19-7F4ABE9AA0C2}" destId="{25DCC472-17C9-AC4D-8C13-0372444868EB}" srcOrd="4" destOrd="0" parTransId="{BA21FFCA-4AA4-974E-9D95-1C445E17F8D3}" sibTransId="{2662BC1F-802C-E347-A006-A35407BD6F36}"/>
    <dgm:cxn modelId="{F409D413-BAF6-C943-A80D-A0613468C7AB}" srcId="{C8D52973-4B38-F84D-8E19-7F4ABE9AA0C2}" destId="{FC9DD2CD-0AC4-1545-AD6A-72DC70C9516D}" srcOrd="3" destOrd="0" parTransId="{5D654F31-3F26-4D44-91A3-AC3B802CAFC6}" sibTransId="{32431077-3E28-F648-AE7C-FF6D51369D39}"/>
    <dgm:cxn modelId="{BFF8E31A-AECA-C54F-8E2E-FC7D09734C92}" type="presOf" srcId="{32431077-3E28-F648-AE7C-FF6D51369D39}" destId="{DA4182DE-3287-1549-815E-C343D285C834}" srcOrd="0" destOrd="0" presId="urn:microsoft.com/office/officeart/2005/8/layout/process3"/>
    <dgm:cxn modelId="{A68BF525-1962-454F-9482-54C9A263D9A3}" type="presOf" srcId="{BEC6118F-24CA-2F45-9E41-A9D618CDB412}" destId="{793B0344-BD9E-834B-858F-89F41B698333}" srcOrd="0" destOrd="0" presId="urn:microsoft.com/office/officeart/2005/8/layout/process3"/>
    <dgm:cxn modelId="{A41CA626-B4E5-214F-9AC6-DD3CD3739334}" type="presOf" srcId="{39557F0A-E341-E04A-8626-0A17267C4CA9}" destId="{08DB2967-96C6-EC4D-8652-D6060740EE40}" srcOrd="1" destOrd="0" presId="urn:microsoft.com/office/officeart/2005/8/layout/process3"/>
    <dgm:cxn modelId="{1EBA5F29-31B9-BF48-AC5C-BADBA7663983}" type="presOf" srcId="{A56B5442-8B1E-C945-9D2A-4D4191D7BA5F}" destId="{A6445EA7-E73E-BD47-A336-225C7FE59064}" srcOrd="0" destOrd="0" presId="urn:microsoft.com/office/officeart/2005/8/layout/process3"/>
    <dgm:cxn modelId="{4672FB29-EA7E-7C4D-A69C-2FD06B81423F}" type="presOf" srcId="{FC9DD2CD-0AC4-1545-AD6A-72DC70C9516D}" destId="{C150465C-2EA9-B64E-A69E-B7F1B5F0F737}" srcOrd="0" destOrd="0" presId="urn:microsoft.com/office/officeart/2005/8/layout/process3"/>
    <dgm:cxn modelId="{FD2D6B2F-C10E-5046-AAD0-1A7FF570C72E}" srcId="{A56B5442-8B1E-C945-9D2A-4D4191D7BA5F}" destId="{DA6B87C4-3F88-BD4C-A7C4-465E7BCAC339}" srcOrd="0" destOrd="0" parTransId="{0C376FF1-29A7-0849-BC3D-B8379005B7A6}" sibTransId="{12505E1F-1945-C141-B03C-4D922B86F7ED}"/>
    <dgm:cxn modelId="{F8A7DC32-10CC-8345-80C0-F3AA7E7B182F}" type="presOf" srcId="{3C029761-118B-C34F-826F-863DF90512D8}" destId="{6EE2AB19-319C-2D4B-8E15-FBB27310F13C}" srcOrd="1" destOrd="0" presId="urn:microsoft.com/office/officeart/2005/8/layout/process3"/>
    <dgm:cxn modelId="{BF2D0135-53F2-AA45-88EF-40DB1C564883}" type="presOf" srcId="{509C26DE-77EA-6448-8A98-FEC00F5ABBF3}" destId="{E764F1A5-8A7A-2540-A96E-A1B81873F799}" srcOrd="0" destOrd="0" presId="urn:microsoft.com/office/officeart/2005/8/layout/process3"/>
    <dgm:cxn modelId="{CC99453E-CE9D-EF44-AFD0-D65502561D7C}" type="presOf" srcId="{25DCC472-17C9-AC4D-8C13-0372444868EB}" destId="{9EC07404-9DB7-DF45-AAE2-FFEE453A32B3}" srcOrd="0" destOrd="0" presId="urn:microsoft.com/office/officeart/2005/8/layout/process3"/>
    <dgm:cxn modelId="{8205163F-AABD-CE43-A4B8-775961A350EE}" type="presOf" srcId="{5E1A8798-322A-8D4C-B922-523297335492}" destId="{7244E182-02BA-6B45-B86F-A37CF92CAE64}" srcOrd="0" destOrd="0" presId="urn:microsoft.com/office/officeart/2005/8/layout/process3"/>
    <dgm:cxn modelId="{D38A2B4D-6A19-C24D-8AEA-8D931FFB710D}" type="presOf" srcId="{E49FA8B3-4038-A343-8637-18BB0F253FB0}" destId="{289CDD70-D1D9-4D47-A8EB-034A6DDCB8BB}" srcOrd="1" destOrd="0" presId="urn:microsoft.com/office/officeart/2005/8/layout/process3"/>
    <dgm:cxn modelId="{8924FB53-14E9-F24A-981E-995E4DFFB6AC}" srcId="{A56B5442-8B1E-C945-9D2A-4D4191D7BA5F}" destId="{694208DF-5B5E-4047-AF6D-5B15BEB90D3E}" srcOrd="1" destOrd="0" parTransId="{702425DD-3ED2-1B44-8E55-15C3F43219CB}" sibTransId="{1BA42F01-6220-BD40-B437-766AB2F96488}"/>
    <dgm:cxn modelId="{BD769E5B-ABDB-C54D-B68A-826164FE4B5B}" type="presOf" srcId="{DA6B87C4-3F88-BD4C-A7C4-465E7BCAC339}" destId="{CBA6C9BC-2380-0042-8667-46A23D407E91}" srcOrd="0" destOrd="0" presId="urn:microsoft.com/office/officeart/2005/8/layout/process3"/>
    <dgm:cxn modelId="{A6B64C63-1C28-8D46-B32A-6A215ECDBC67}" srcId="{C8D52973-4B38-F84D-8E19-7F4ABE9AA0C2}" destId="{3C029761-118B-C34F-826F-863DF90512D8}" srcOrd="1" destOrd="0" parTransId="{6DC04563-7F79-C943-A672-958EB5DB4188}" sibTransId="{5E1A8798-322A-8D4C-B922-523297335492}"/>
    <dgm:cxn modelId="{8CB0D372-573D-A645-9278-50EAD0E560B6}" type="presOf" srcId="{086F001A-6BE5-2747-8FB3-BDC51C2C7295}" destId="{8E3CB927-8227-1B48-ACD6-187CAA49E866}" srcOrd="0" destOrd="0" presId="urn:microsoft.com/office/officeart/2005/8/layout/process3"/>
    <dgm:cxn modelId="{1F98CD7A-7F1A-564F-B60E-35B5BEA6C7C2}" srcId="{25DCC472-17C9-AC4D-8C13-0372444868EB}" destId="{509C26DE-77EA-6448-8A98-FEC00F5ABBF3}" srcOrd="0" destOrd="0" parTransId="{9EBFFEFD-40E7-124F-97E5-CEC4B6E8C966}" sibTransId="{D67767DB-2F5E-7F40-9021-AFE0DFFE5D93}"/>
    <dgm:cxn modelId="{36841A87-5EA3-F943-B617-EFDC127D7CC5}" type="presOf" srcId="{A56B5442-8B1E-C945-9D2A-4D4191D7BA5F}" destId="{9DF18C6C-E7A6-C041-8E68-C56E62A0D108}" srcOrd="1" destOrd="0" presId="urn:microsoft.com/office/officeart/2005/8/layout/process3"/>
    <dgm:cxn modelId="{472AEA91-0213-8E4C-8E4D-98AFF9B69C63}" type="presOf" srcId="{E49FA8B3-4038-A343-8637-18BB0F253FB0}" destId="{7567D752-2A27-B740-94AF-E2AB3D550FC6}" srcOrd="0" destOrd="0" presId="urn:microsoft.com/office/officeart/2005/8/layout/process3"/>
    <dgm:cxn modelId="{5FE9BC92-C49E-1747-92A7-49FC579F93E8}" type="presOf" srcId="{C0B96C80-A864-3743-83D6-E6BD71D2B307}" destId="{385D2DEC-4744-A541-AF38-2913DB896B70}" srcOrd="0" destOrd="0" presId="urn:microsoft.com/office/officeart/2005/8/layout/process3"/>
    <dgm:cxn modelId="{AD980A94-0898-634D-966B-2ECF9F6B571D}" type="presOf" srcId="{694208DF-5B5E-4047-AF6D-5B15BEB90D3E}" destId="{CBA6C9BC-2380-0042-8667-46A23D407E91}" srcOrd="0" destOrd="1" presId="urn:microsoft.com/office/officeart/2005/8/layout/process3"/>
    <dgm:cxn modelId="{99A88199-31B0-7749-87F3-B1CA4B6CECE7}" type="presOf" srcId="{3B38CE1E-3A3E-9043-A9BD-09A200CC0A2B}" destId="{B0386ED8-3A89-EA4E-8F5B-474E34A8AE8B}" srcOrd="0" destOrd="0" presId="urn:microsoft.com/office/officeart/2005/8/layout/process3"/>
    <dgm:cxn modelId="{BBADD9A2-3F23-664C-A6BB-867122E92779}" type="presOf" srcId="{32431077-3E28-F648-AE7C-FF6D51369D39}" destId="{C794E4FA-95F1-3944-B8AD-FBB53B775513}" srcOrd="1" destOrd="0" presId="urn:microsoft.com/office/officeart/2005/8/layout/process3"/>
    <dgm:cxn modelId="{3CC109AD-4A3B-934D-9B61-535E2817E988}" type="presOf" srcId="{5E1A8798-322A-8D4C-B922-523297335492}" destId="{3F0774A2-7610-1D47-A264-C133BA5AFAD1}" srcOrd="1" destOrd="0" presId="urn:microsoft.com/office/officeart/2005/8/layout/process3"/>
    <dgm:cxn modelId="{F77626B1-57E3-3947-AC44-AD596F7DD7BD}" type="presOf" srcId="{086F001A-6BE5-2747-8FB3-BDC51C2C7295}" destId="{687A8385-5DA9-5C4E-AE67-67A602808336}" srcOrd="1" destOrd="0" presId="urn:microsoft.com/office/officeart/2005/8/layout/process3"/>
    <dgm:cxn modelId="{698250B1-181F-1240-8486-52D0D5C38999}" type="presOf" srcId="{25DCC472-17C9-AC4D-8C13-0372444868EB}" destId="{22F993FB-431E-FE48-9771-768A6D1E1B90}" srcOrd="1" destOrd="0" presId="urn:microsoft.com/office/officeart/2005/8/layout/process3"/>
    <dgm:cxn modelId="{F76D7CB7-4A98-7E42-B027-C70B96D85F3F}" type="presOf" srcId="{FC9DD2CD-0AC4-1545-AD6A-72DC70C9516D}" destId="{4B179462-D363-AE4B-B988-CABEADC5A739}" srcOrd="1" destOrd="0" presId="urn:microsoft.com/office/officeart/2005/8/layout/process3"/>
    <dgm:cxn modelId="{F8995ECE-E1B0-C244-8AD5-DB5A80E9A796}" type="presOf" srcId="{3C029761-118B-C34F-826F-863DF90512D8}" destId="{6A19F7FC-18B7-714D-B6DC-855E0CC772B5}" srcOrd="0" destOrd="0" presId="urn:microsoft.com/office/officeart/2005/8/layout/process3"/>
    <dgm:cxn modelId="{A3B305D1-CDD4-044C-8AF4-D4FCEB9EEFBE}" type="presOf" srcId="{39557F0A-E341-E04A-8626-0A17267C4CA9}" destId="{D6A76B9E-AA64-C640-A924-023361015664}" srcOrd="0" destOrd="0" presId="urn:microsoft.com/office/officeart/2005/8/layout/process3"/>
    <dgm:cxn modelId="{F224B8D2-31A4-A54E-B0A1-2BCE7C5D86A0}" srcId="{FC9DD2CD-0AC4-1545-AD6A-72DC70C9516D}" destId="{3B38CE1E-3A3E-9043-A9BD-09A200CC0A2B}" srcOrd="0" destOrd="0" parTransId="{108BFFE0-172D-9344-97F5-81511AAD24C0}" sibTransId="{2E369E1F-BF6D-804E-909C-82F80A0A6504}"/>
    <dgm:cxn modelId="{363855E3-E0F5-F943-BD80-0C51EBBF8B0D}" srcId="{E49FA8B3-4038-A343-8637-18BB0F253FB0}" destId="{C0B96C80-A864-3743-83D6-E6BD71D2B307}" srcOrd="0" destOrd="0" parTransId="{0AFCA40D-F2CE-5C49-B6A2-BDC599FAA44B}" sibTransId="{8AAE95F9-4394-764E-A50A-E352AD807FAD}"/>
    <dgm:cxn modelId="{1FC47BE4-1006-DA4D-A9C4-0EE6B6892ED0}" type="presOf" srcId="{C8D52973-4B38-F84D-8E19-7F4ABE9AA0C2}" destId="{D9B1B41B-0B6D-6545-B4E8-1EA963242B55}" srcOrd="0" destOrd="0" presId="urn:microsoft.com/office/officeart/2005/8/layout/process3"/>
    <dgm:cxn modelId="{449F7DE8-4B24-1344-A55B-59207D62297D}" srcId="{C8D52973-4B38-F84D-8E19-7F4ABE9AA0C2}" destId="{E49FA8B3-4038-A343-8637-18BB0F253FB0}" srcOrd="0" destOrd="0" parTransId="{1DB21523-1FA9-794E-9E27-577BA8D10061}" sibTransId="{39557F0A-E341-E04A-8626-0A17267C4CA9}"/>
    <dgm:cxn modelId="{7118DD5A-AF38-A949-8C66-F8AC05297DC4}" type="presParOf" srcId="{D9B1B41B-0B6D-6545-B4E8-1EA963242B55}" destId="{B91DBDDC-61F9-1C4F-8C50-AF8FC410055F}" srcOrd="0" destOrd="0" presId="urn:microsoft.com/office/officeart/2005/8/layout/process3"/>
    <dgm:cxn modelId="{0D52A4BD-9EFB-AE43-87B7-D58333AECCDD}" type="presParOf" srcId="{B91DBDDC-61F9-1C4F-8C50-AF8FC410055F}" destId="{7567D752-2A27-B740-94AF-E2AB3D550FC6}" srcOrd="0" destOrd="0" presId="urn:microsoft.com/office/officeart/2005/8/layout/process3"/>
    <dgm:cxn modelId="{FF842B9B-2585-074F-8C87-6EF564B14A5B}" type="presParOf" srcId="{B91DBDDC-61F9-1C4F-8C50-AF8FC410055F}" destId="{289CDD70-D1D9-4D47-A8EB-034A6DDCB8BB}" srcOrd="1" destOrd="0" presId="urn:microsoft.com/office/officeart/2005/8/layout/process3"/>
    <dgm:cxn modelId="{49C653A3-319D-FD4F-B85E-AC71BAAC2D3D}" type="presParOf" srcId="{B91DBDDC-61F9-1C4F-8C50-AF8FC410055F}" destId="{385D2DEC-4744-A541-AF38-2913DB896B70}" srcOrd="2" destOrd="0" presId="urn:microsoft.com/office/officeart/2005/8/layout/process3"/>
    <dgm:cxn modelId="{849B99EB-87B7-EA49-8DFB-165A6DBBD5D3}" type="presParOf" srcId="{D9B1B41B-0B6D-6545-B4E8-1EA963242B55}" destId="{D6A76B9E-AA64-C640-A924-023361015664}" srcOrd="1" destOrd="0" presId="urn:microsoft.com/office/officeart/2005/8/layout/process3"/>
    <dgm:cxn modelId="{C8D81752-49CA-A043-8F72-86A7EA388445}" type="presParOf" srcId="{D6A76B9E-AA64-C640-A924-023361015664}" destId="{08DB2967-96C6-EC4D-8652-D6060740EE40}" srcOrd="0" destOrd="0" presId="urn:microsoft.com/office/officeart/2005/8/layout/process3"/>
    <dgm:cxn modelId="{C3FBE68F-3358-1D4E-82AA-C3CAB8FABA45}" type="presParOf" srcId="{D9B1B41B-0B6D-6545-B4E8-1EA963242B55}" destId="{50BFF135-E7CD-C94E-A2AF-905C11B3B4DE}" srcOrd="2" destOrd="0" presId="urn:microsoft.com/office/officeart/2005/8/layout/process3"/>
    <dgm:cxn modelId="{E2B131AB-C8B1-5F44-A731-CFB8B31D3278}" type="presParOf" srcId="{50BFF135-E7CD-C94E-A2AF-905C11B3B4DE}" destId="{6A19F7FC-18B7-714D-B6DC-855E0CC772B5}" srcOrd="0" destOrd="0" presId="urn:microsoft.com/office/officeart/2005/8/layout/process3"/>
    <dgm:cxn modelId="{E8664E92-0201-1441-B8A1-98E136A154A5}" type="presParOf" srcId="{50BFF135-E7CD-C94E-A2AF-905C11B3B4DE}" destId="{6EE2AB19-319C-2D4B-8E15-FBB27310F13C}" srcOrd="1" destOrd="0" presId="urn:microsoft.com/office/officeart/2005/8/layout/process3"/>
    <dgm:cxn modelId="{3091B351-2B1D-B740-8F7A-488629DBF4AA}" type="presParOf" srcId="{50BFF135-E7CD-C94E-A2AF-905C11B3B4DE}" destId="{793B0344-BD9E-834B-858F-89F41B698333}" srcOrd="2" destOrd="0" presId="urn:microsoft.com/office/officeart/2005/8/layout/process3"/>
    <dgm:cxn modelId="{35D05318-3180-FA43-B69C-1C8A3C9ADEC5}" type="presParOf" srcId="{D9B1B41B-0B6D-6545-B4E8-1EA963242B55}" destId="{7244E182-02BA-6B45-B86F-A37CF92CAE64}" srcOrd="3" destOrd="0" presId="urn:microsoft.com/office/officeart/2005/8/layout/process3"/>
    <dgm:cxn modelId="{2C1251E1-7ECC-394E-BFA5-7D2900D58A08}" type="presParOf" srcId="{7244E182-02BA-6B45-B86F-A37CF92CAE64}" destId="{3F0774A2-7610-1D47-A264-C133BA5AFAD1}" srcOrd="0" destOrd="0" presId="urn:microsoft.com/office/officeart/2005/8/layout/process3"/>
    <dgm:cxn modelId="{FB351F15-C206-544B-9E73-4A2FC47BDF91}" type="presParOf" srcId="{D9B1B41B-0B6D-6545-B4E8-1EA963242B55}" destId="{00C8A424-499B-9E4A-A9B8-6940E6E23510}" srcOrd="4" destOrd="0" presId="urn:microsoft.com/office/officeart/2005/8/layout/process3"/>
    <dgm:cxn modelId="{AF7BA28F-3E24-A249-88CA-38D7C67AC8DA}" type="presParOf" srcId="{00C8A424-499B-9E4A-A9B8-6940E6E23510}" destId="{A6445EA7-E73E-BD47-A336-225C7FE59064}" srcOrd="0" destOrd="0" presId="urn:microsoft.com/office/officeart/2005/8/layout/process3"/>
    <dgm:cxn modelId="{C9B49A65-F6A8-5844-88A5-6B0DC14FCC62}" type="presParOf" srcId="{00C8A424-499B-9E4A-A9B8-6940E6E23510}" destId="{9DF18C6C-E7A6-C041-8E68-C56E62A0D108}" srcOrd="1" destOrd="0" presId="urn:microsoft.com/office/officeart/2005/8/layout/process3"/>
    <dgm:cxn modelId="{52931784-E983-3A43-83C0-5AA87A020D11}" type="presParOf" srcId="{00C8A424-499B-9E4A-A9B8-6940E6E23510}" destId="{CBA6C9BC-2380-0042-8667-46A23D407E91}" srcOrd="2" destOrd="0" presId="urn:microsoft.com/office/officeart/2005/8/layout/process3"/>
    <dgm:cxn modelId="{A0FF4A49-7AF7-334C-8594-023764F00DBA}" type="presParOf" srcId="{D9B1B41B-0B6D-6545-B4E8-1EA963242B55}" destId="{8E3CB927-8227-1B48-ACD6-187CAA49E866}" srcOrd="5" destOrd="0" presId="urn:microsoft.com/office/officeart/2005/8/layout/process3"/>
    <dgm:cxn modelId="{CD813B8F-7FCB-9D41-8340-DF8D46F09DEA}" type="presParOf" srcId="{8E3CB927-8227-1B48-ACD6-187CAA49E866}" destId="{687A8385-5DA9-5C4E-AE67-67A602808336}" srcOrd="0" destOrd="0" presId="urn:microsoft.com/office/officeart/2005/8/layout/process3"/>
    <dgm:cxn modelId="{1C76ACAC-B080-D64A-AC28-C89D218EF24D}" type="presParOf" srcId="{D9B1B41B-0B6D-6545-B4E8-1EA963242B55}" destId="{CC4C6901-AD9F-D54F-BB26-9DD7AB5ACB66}" srcOrd="6" destOrd="0" presId="urn:microsoft.com/office/officeart/2005/8/layout/process3"/>
    <dgm:cxn modelId="{C210A850-6BD1-D349-B9F7-8BBF5087D275}" type="presParOf" srcId="{CC4C6901-AD9F-D54F-BB26-9DD7AB5ACB66}" destId="{C150465C-2EA9-B64E-A69E-B7F1B5F0F737}" srcOrd="0" destOrd="0" presId="urn:microsoft.com/office/officeart/2005/8/layout/process3"/>
    <dgm:cxn modelId="{0EA9B3EA-98E0-194A-B5EC-2BE7C7AFC67D}" type="presParOf" srcId="{CC4C6901-AD9F-D54F-BB26-9DD7AB5ACB66}" destId="{4B179462-D363-AE4B-B988-CABEADC5A739}" srcOrd="1" destOrd="0" presId="urn:microsoft.com/office/officeart/2005/8/layout/process3"/>
    <dgm:cxn modelId="{CF050053-A184-C24D-810B-842DF4D9EA21}" type="presParOf" srcId="{CC4C6901-AD9F-D54F-BB26-9DD7AB5ACB66}" destId="{B0386ED8-3A89-EA4E-8F5B-474E34A8AE8B}" srcOrd="2" destOrd="0" presId="urn:microsoft.com/office/officeart/2005/8/layout/process3"/>
    <dgm:cxn modelId="{3A6D0DA7-4946-D944-8194-8CAF7B08F563}" type="presParOf" srcId="{D9B1B41B-0B6D-6545-B4E8-1EA963242B55}" destId="{DA4182DE-3287-1549-815E-C343D285C834}" srcOrd="7" destOrd="0" presId="urn:microsoft.com/office/officeart/2005/8/layout/process3"/>
    <dgm:cxn modelId="{EA0F2C1A-482B-F448-819C-489B6DB9527F}" type="presParOf" srcId="{DA4182DE-3287-1549-815E-C343D285C834}" destId="{C794E4FA-95F1-3944-B8AD-FBB53B775513}" srcOrd="0" destOrd="0" presId="urn:microsoft.com/office/officeart/2005/8/layout/process3"/>
    <dgm:cxn modelId="{1043CBAA-7474-1F46-8217-66C69B5D55E4}" type="presParOf" srcId="{D9B1B41B-0B6D-6545-B4E8-1EA963242B55}" destId="{EA87EAF0-E22B-A64E-9674-6A217334F5D1}" srcOrd="8" destOrd="0" presId="urn:microsoft.com/office/officeart/2005/8/layout/process3"/>
    <dgm:cxn modelId="{DD9F419E-B007-BD48-94B4-4F66F40BA3AD}" type="presParOf" srcId="{EA87EAF0-E22B-A64E-9674-6A217334F5D1}" destId="{9EC07404-9DB7-DF45-AAE2-FFEE453A32B3}" srcOrd="0" destOrd="0" presId="urn:microsoft.com/office/officeart/2005/8/layout/process3"/>
    <dgm:cxn modelId="{1EF06041-0B47-0C43-B139-B85B79BB10AE}" type="presParOf" srcId="{EA87EAF0-E22B-A64E-9674-6A217334F5D1}" destId="{22F993FB-431E-FE48-9771-768A6D1E1B90}" srcOrd="1" destOrd="0" presId="urn:microsoft.com/office/officeart/2005/8/layout/process3"/>
    <dgm:cxn modelId="{BBA7A7B9-D1E7-6745-9BFB-E389A8077D62}" type="presParOf" srcId="{EA87EAF0-E22B-A64E-9674-6A217334F5D1}" destId="{E764F1A5-8A7A-2540-A96E-A1B81873F79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CDD70-D1D9-4D47-A8EB-034A6DDCB8BB}">
      <dsp:nvSpPr>
        <dsp:cNvPr id="0" name=""/>
        <dsp:cNvSpPr/>
      </dsp:nvSpPr>
      <dsp:spPr>
        <a:xfrm>
          <a:off x="6100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Lure</a:t>
          </a:r>
        </a:p>
      </dsp:txBody>
      <dsp:txXfrm>
        <a:off x="6100" y="1429456"/>
        <a:ext cx="1376526" cy="316800"/>
      </dsp:txXfrm>
    </dsp:sp>
    <dsp:sp modelId="{385D2DEC-4744-A541-AF38-2913DB896B70}">
      <dsp:nvSpPr>
        <dsp:cNvPr id="0" name=""/>
        <dsp:cNvSpPr/>
      </dsp:nvSpPr>
      <dsp:spPr>
        <a:xfrm>
          <a:off x="288040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Received e-mail, voice message, SMS, QR code, social media post, etc.</a:t>
          </a:r>
        </a:p>
      </dsp:txBody>
      <dsp:txXfrm>
        <a:off x="322473" y="1780689"/>
        <a:ext cx="1307660" cy="1106759"/>
      </dsp:txXfrm>
    </dsp:sp>
    <dsp:sp modelId="{D6A76B9E-AA64-C640-A924-023361015664}">
      <dsp:nvSpPr>
        <dsp:cNvPr id="0" name=""/>
        <dsp:cNvSpPr/>
      </dsp:nvSpPr>
      <dsp:spPr>
        <a:xfrm>
          <a:off x="1591304" y="1416498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1591304" y="1485041"/>
        <a:ext cx="339580" cy="205629"/>
      </dsp:txXfrm>
    </dsp:sp>
    <dsp:sp modelId="{6EE2AB19-319C-2D4B-8E15-FBB27310F13C}">
      <dsp:nvSpPr>
        <dsp:cNvPr id="0" name=""/>
        <dsp:cNvSpPr/>
      </dsp:nvSpPr>
      <dsp:spPr>
        <a:xfrm>
          <a:off x="2217333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Redirect</a:t>
          </a:r>
        </a:p>
      </dsp:txBody>
      <dsp:txXfrm>
        <a:off x="2217333" y="1429456"/>
        <a:ext cx="1376526" cy="316800"/>
      </dsp:txXfrm>
    </dsp:sp>
    <dsp:sp modelId="{793B0344-BD9E-834B-858F-89F41B698333}">
      <dsp:nvSpPr>
        <dsp:cNvPr id="0" name=""/>
        <dsp:cNvSpPr/>
      </dsp:nvSpPr>
      <dsp:spPr>
        <a:xfrm>
          <a:off x="2499273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Redirect(s) through compromised services</a:t>
          </a:r>
        </a:p>
      </dsp:txBody>
      <dsp:txXfrm>
        <a:off x="2533706" y="1780689"/>
        <a:ext cx="1307660" cy="1106759"/>
      </dsp:txXfrm>
    </dsp:sp>
    <dsp:sp modelId="{7244E182-02BA-6B45-B86F-A37CF92CAE64}">
      <dsp:nvSpPr>
        <dsp:cNvPr id="0" name=""/>
        <dsp:cNvSpPr/>
      </dsp:nvSpPr>
      <dsp:spPr>
        <a:xfrm>
          <a:off x="3802537" y="1416498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3802537" y="1485041"/>
        <a:ext cx="339580" cy="205629"/>
      </dsp:txXfrm>
    </dsp:sp>
    <dsp:sp modelId="{9DF18C6C-E7A6-C041-8E68-C56E62A0D108}">
      <dsp:nvSpPr>
        <dsp:cNvPr id="0" name=""/>
        <dsp:cNvSpPr/>
      </dsp:nvSpPr>
      <dsp:spPr>
        <a:xfrm>
          <a:off x="4428566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Landing</a:t>
          </a:r>
        </a:p>
      </dsp:txBody>
      <dsp:txXfrm>
        <a:off x="4428566" y="1429456"/>
        <a:ext cx="1376526" cy="316800"/>
      </dsp:txXfrm>
    </dsp:sp>
    <dsp:sp modelId="{CBA6C9BC-2380-0042-8667-46A23D407E91}">
      <dsp:nvSpPr>
        <dsp:cNvPr id="0" name=""/>
        <dsp:cNvSpPr/>
      </dsp:nvSpPr>
      <dsp:spPr>
        <a:xfrm>
          <a:off x="4710506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Fake page on compromised web host </a:t>
          </a:r>
          <a:r>
            <a:rPr lang="en-GB" sz="1100" u="sng" kern="1200" dirty="0"/>
            <a:t>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u="none" kern="1200" dirty="0"/>
            <a:t>Fake website e.g.  </a:t>
          </a:r>
          <a:r>
            <a:rPr lang="en-GB" sz="1100" u="none" kern="1200" dirty="0" err="1"/>
            <a:t>Mispelt</a:t>
          </a:r>
          <a:r>
            <a:rPr lang="en-GB" sz="1100" u="none" kern="1200" dirty="0"/>
            <a:t> name (Pharming)</a:t>
          </a:r>
        </a:p>
      </dsp:txBody>
      <dsp:txXfrm>
        <a:off x="4744939" y="1780689"/>
        <a:ext cx="1307660" cy="1106759"/>
      </dsp:txXfrm>
    </dsp:sp>
    <dsp:sp modelId="{8E3CB927-8227-1B48-ACD6-187CAA49E866}">
      <dsp:nvSpPr>
        <dsp:cNvPr id="0" name=""/>
        <dsp:cNvSpPr/>
      </dsp:nvSpPr>
      <dsp:spPr>
        <a:xfrm>
          <a:off x="6013770" y="1416498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6013770" y="1485041"/>
        <a:ext cx="339580" cy="205629"/>
      </dsp:txXfrm>
    </dsp:sp>
    <dsp:sp modelId="{4B179462-D363-AE4B-B988-CABEADC5A739}">
      <dsp:nvSpPr>
        <dsp:cNvPr id="0" name=""/>
        <dsp:cNvSpPr/>
      </dsp:nvSpPr>
      <dsp:spPr>
        <a:xfrm>
          <a:off x="6639799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Processor/Harvester</a:t>
          </a:r>
        </a:p>
      </dsp:txBody>
      <dsp:txXfrm>
        <a:off x="6639799" y="1429456"/>
        <a:ext cx="1376526" cy="316800"/>
      </dsp:txXfrm>
    </dsp:sp>
    <dsp:sp modelId="{B0386ED8-3A89-EA4E-8F5B-474E34A8AE8B}">
      <dsp:nvSpPr>
        <dsp:cNvPr id="0" name=""/>
        <dsp:cNvSpPr/>
      </dsp:nvSpPr>
      <dsp:spPr>
        <a:xfrm>
          <a:off x="6921739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Scripts(s) to capture victim information</a:t>
          </a:r>
        </a:p>
      </dsp:txBody>
      <dsp:txXfrm>
        <a:off x="6956172" y="1780689"/>
        <a:ext cx="1307660" cy="1106759"/>
      </dsp:txXfrm>
    </dsp:sp>
    <dsp:sp modelId="{DA4182DE-3287-1549-815E-C343D285C834}">
      <dsp:nvSpPr>
        <dsp:cNvPr id="0" name=""/>
        <dsp:cNvSpPr/>
      </dsp:nvSpPr>
      <dsp:spPr>
        <a:xfrm>
          <a:off x="8225003" y="1416498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8225003" y="1485041"/>
        <a:ext cx="339580" cy="205629"/>
      </dsp:txXfrm>
    </dsp:sp>
    <dsp:sp modelId="{22F993FB-431E-FE48-9771-768A6D1E1B90}">
      <dsp:nvSpPr>
        <dsp:cNvPr id="0" name=""/>
        <dsp:cNvSpPr/>
      </dsp:nvSpPr>
      <dsp:spPr>
        <a:xfrm>
          <a:off x="8851032" y="1429456"/>
          <a:ext cx="1376526" cy="4752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Persistence</a:t>
          </a:r>
        </a:p>
      </dsp:txBody>
      <dsp:txXfrm>
        <a:off x="8851032" y="1429456"/>
        <a:ext cx="1376526" cy="316800"/>
      </dsp:txXfrm>
    </dsp:sp>
    <dsp:sp modelId="{E764F1A5-8A7A-2540-A96E-A1B81873F799}">
      <dsp:nvSpPr>
        <dsp:cNvPr id="0" name=""/>
        <dsp:cNvSpPr/>
      </dsp:nvSpPr>
      <dsp:spPr>
        <a:xfrm>
          <a:off x="9132972" y="1746256"/>
          <a:ext cx="1376526" cy="117562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Saved user information e</a:t>
          </a:r>
          <a:r>
            <a:rPr lang="en-GB" sz="1100" kern="1200"/>
            <a:t>.g, </a:t>
          </a:r>
          <a:r>
            <a:rPr lang="en-GB" sz="1100" kern="1200" dirty="0"/>
            <a:t>Telegram channel, e-mail box, flat file</a:t>
          </a:r>
        </a:p>
      </dsp:txBody>
      <dsp:txXfrm>
        <a:off x="9167405" y="1780689"/>
        <a:ext cx="1307660" cy="1106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A6CF-4DD5-1BF3-6F63-2C3A5A17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7606C-18FD-91D3-D885-DF69C52E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A1A1-CC93-5458-D597-09E188C7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39D7-4321-C856-6DBF-74EE7E07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2DED-D1CE-4394-E7F7-2B76B168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1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E372-924E-43AF-23EB-C3F539D7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54B7C-6F3A-5B56-5721-350F74E6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8FE0-E428-83A0-3818-0721D45A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56EC-4457-AE85-8BF7-EE4DE4ED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AEB2-8BF9-F3A6-7241-417001D9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D27E2-735E-CD54-9301-B7C5F3F14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6A2CE-FBDF-50F1-3BC2-98ABB5E22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270A-0506-7D34-19BA-B15E637F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9AC9-A922-5264-4291-1952FFF8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8AC9-53F5-0E0F-B6B7-E0EF1A9D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9902-C89F-1F85-A3BF-ED3D5E1C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3DBE-A892-F0EB-B6FF-41E24931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7B3A-6F5F-3308-2524-64C236BF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DDBD-8AC6-E90B-C45F-218B9C59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8972-D39B-7131-7BF3-4E1EFFA4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2270-34BB-5CFA-AD42-02707623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4488-0CD8-132C-C8B9-5F4CDF2B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4C97-4A14-EF79-20FF-18B79BD7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6BA00-A1BE-2B52-BD1C-B7A5A2E7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CBD7-5DC7-BF7C-1359-CFDC4C8F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C518-9B93-59FD-0765-A5037778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A3D5-53E1-63EA-2872-C0B3EF5E8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6503-65F7-EB2D-F5BE-27D8F5C31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9E70-B4AF-9BD6-5D77-C4998FB4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01E3-B6DB-AB00-0D26-3A108D78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F609-7AB9-0ABB-E55E-B887898B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4669-6877-9054-31AF-9A4CB9BD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35856-7A9E-99A0-A2D2-A6628645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F0D7-9967-137B-6B3D-8208AA1F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133B9-F23E-7A4C-E206-33AD88330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001FC-1281-6DAA-3146-FE50947F0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336A5-08AC-ED99-EFB3-5C555630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1A0EB-5C88-F0FB-A472-AA287B5C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E0CC7-7520-B2A7-3A2E-B5EC643A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AB0C-19AE-41FD-474F-D2FB7979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B9C66-5E8D-9E82-590A-DD00976F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D74E5-E475-0E80-603A-B65865EA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66AED-FE1A-68AB-E65A-34A72BC8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8A18A-5A6B-6B66-9118-9A3D0ED5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E4362-56BE-126B-42BC-BF48619C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C1C87-F631-CDE4-066F-67E1CA37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33E9-67B9-2436-A96B-7B0328E4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DEF8-2F36-B776-6ED8-4C355BCFA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D06E-6010-7C77-3DBF-7EEF96F6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281CB-927A-809A-16E2-7213E34B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B4B7-34E4-B831-3EEB-94AE7FDD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69BCB-AAE2-84C8-BD4F-7DE344D4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135D-3FB4-8041-2817-E7DFA7CA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EFAEE-3FE6-52ED-A14B-9E65E3020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CFC79-7F35-5FFB-6BE8-2554F09C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EE37-A58B-12A5-5160-82EA8DC8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1A63B-8096-9D5F-7A74-A491C37B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0C03-9324-1806-8FF1-2383AB49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6E536-9DF9-5460-75CE-C6704430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8FFF-A60D-669D-DA1F-C9942668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50ED-F03D-2C4D-5A27-276CD93C1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5088-4CC4-9045-BE76-94F9E47B95C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CEB3-4E2F-C1A5-7294-7C44EDA21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8429-0EB6-7730-4B84-2681436C8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91F5-8532-6940-912B-2097F2C4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C6C6-148B-748A-FE23-F0F62678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AU" b="1" i="0" dirty="0">
                <a:solidFill>
                  <a:srgbClr val="1E1E1E"/>
                </a:solidFill>
                <a:effectLst/>
                <a:latin typeface="-apple-system"/>
              </a:rPr>
              <a:t>Talk00: Phishing, Phishing kits, and Rudimentary Analysis of Phishing E-mails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3441-3AC9-3C9F-C9DC-72F7A440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F591-CB4B-6712-8999-97178410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Isn’t Phishing a Solved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AF1-4113-2383-97C4-54CDD39C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Secure e-mail gateways 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E-mail spoofing – SPF, DKIM, DMARC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MFA – but 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Evilginx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 Framework</a:t>
            </a:r>
          </a:p>
          <a:p>
            <a:pPr lvl="1"/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Monkey-in-the-middle for credentials and session data</a:t>
            </a:r>
          </a:p>
        </p:txBody>
      </p:sp>
    </p:spTree>
    <p:extLst>
      <p:ext uri="{BB962C8B-B14F-4D97-AF65-F5344CB8AC3E}">
        <p14:creationId xmlns:p14="http://schemas.microsoft.com/office/powerpoint/2010/main" val="377469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Basic Analysis of Phishing e-mails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”raw” content of the e-mail</a:t>
            </a:r>
          </a:p>
          <a:p>
            <a:r>
              <a:rPr lang="en-US" dirty="0"/>
              <a:t>Check the SPF and DKIM headers</a:t>
            </a:r>
          </a:p>
          <a:p>
            <a:r>
              <a:rPr lang="en-US" dirty="0"/>
              <a:t>Check the sender IP address</a:t>
            </a:r>
          </a:p>
          <a:p>
            <a:r>
              <a:rPr lang="en-US" dirty="0"/>
              <a:t>Manually inspect any links or attachment (do not open attachments) – what does it look like and what is it capturing</a:t>
            </a:r>
          </a:p>
          <a:p>
            <a:r>
              <a:rPr lang="en-US" dirty="0"/>
              <a:t>Identify domain owner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whois</a:t>
            </a:r>
            <a:r>
              <a:rPr lang="en-US" dirty="0"/>
              <a:t>)</a:t>
            </a:r>
          </a:p>
          <a:p>
            <a:r>
              <a:rPr lang="en-US" dirty="0"/>
              <a:t>Identify network operation (</a:t>
            </a:r>
            <a:r>
              <a:rPr lang="en-AU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whois</a:t>
            </a:r>
            <a:r>
              <a:rPr lang="en-AU" i="0" dirty="0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-h </a:t>
            </a:r>
            <a:r>
              <a:rPr lang="en-AU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whois.cymru.com</a:t>
            </a:r>
            <a:r>
              <a:rPr lang="en-AU" i="0" dirty="0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“-v </a:t>
            </a:r>
            <a:r>
              <a:rPr lang="en-AU" i="1" dirty="0" err="1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n.n.n.n</a:t>
            </a:r>
            <a:r>
              <a:rPr lang="en-AU" i="0" dirty="0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710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Basic Analysis of Phishing e-mails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your details (user agent, IP, etc.)</a:t>
            </a:r>
          </a:p>
          <a:p>
            <a:pPr lvl="1"/>
            <a:r>
              <a:rPr lang="en-US" dirty="0"/>
              <a:t>https://www.useragents.me/ </a:t>
            </a:r>
          </a:p>
          <a:p>
            <a:pPr lvl="1"/>
            <a:r>
              <a:rPr lang="en-US" dirty="0"/>
              <a:t>VPN</a:t>
            </a:r>
          </a:p>
          <a:p>
            <a:pPr lvl="1"/>
            <a:r>
              <a:rPr lang="en-US" dirty="0"/>
              <a:t>Online scanners – see useful resources</a:t>
            </a:r>
          </a:p>
          <a:p>
            <a:r>
              <a:rPr lang="en-US" dirty="0"/>
              <a:t>Follow redirect</a:t>
            </a:r>
          </a:p>
          <a:p>
            <a:r>
              <a:rPr lang="en-US" dirty="0"/>
              <a:t>Examine landing page</a:t>
            </a:r>
          </a:p>
          <a:p>
            <a:r>
              <a:rPr lang="en-US" dirty="0"/>
              <a:t>Attempt to identify processor/harvester</a:t>
            </a:r>
          </a:p>
          <a:p>
            <a:r>
              <a:rPr lang="en-US" dirty="0"/>
              <a:t>Sometimes you can find the kit (.zip)</a:t>
            </a:r>
          </a:p>
          <a:p>
            <a:r>
              <a:rPr lang="en-US" dirty="0"/>
              <a:t>Request take-down</a:t>
            </a:r>
          </a:p>
        </p:txBody>
      </p:sp>
    </p:spTree>
    <p:extLst>
      <p:ext uri="{BB962C8B-B14F-4D97-AF65-F5344CB8AC3E}">
        <p14:creationId xmlns:p14="http://schemas.microsoft.com/office/powerpoint/2010/main" val="173119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haven’t had any recent phishing e-mails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r>
              <a:rPr lang="en-US" dirty="0">
                <a:sym typeface="Wingdings" pitchFamily="2" charset="2"/>
              </a:rPr>
              <a:t>Some kits leave the `.git` directory in there</a:t>
            </a:r>
          </a:p>
          <a:p>
            <a:pPr lvl="1"/>
            <a:r>
              <a:rPr lang="en-US" dirty="0">
                <a:sym typeface="Wingdings" pitchFamily="2" charset="2"/>
              </a:rPr>
              <a:t>`</a:t>
            </a:r>
            <a:r>
              <a:rPr lang="en-AU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 show HEAD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  <a:sym typeface="Wingdings" pitchFamily="2" charset="2"/>
              </a:rPr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9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free tools</a:t>
            </a:r>
          </a:p>
          <a:p>
            <a:r>
              <a:rPr lang="en-US" dirty="0"/>
              <a:t>Checkphish.ai - https://checkphish.bolster.ai/</a:t>
            </a:r>
          </a:p>
          <a:p>
            <a:r>
              <a:rPr lang="en-US" dirty="0" err="1"/>
              <a:t>PhishTank</a:t>
            </a:r>
            <a:r>
              <a:rPr lang="en-US" dirty="0"/>
              <a:t> - https://www.phishtank.com/index.php</a:t>
            </a:r>
          </a:p>
          <a:p>
            <a:r>
              <a:rPr lang="en-US" dirty="0" err="1"/>
              <a:t>URLScan</a:t>
            </a:r>
            <a:r>
              <a:rPr lang="en-US" dirty="0"/>
              <a:t> – https://</a:t>
            </a:r>
            <a:r>
              <a:rPr lang="en-US" dirty="0" err="1"/>
              <a:t>urlscan.io</a:t>
            </a:r>
            <a:endParaRPr lang="en-US" dirty="0"/>
          </a:p>
          <a:p>
            <a:r>
              <a:rPr lang="en-US" dirty="0" err="1"/>
              <a:t>URLVoid</a:t>
            </a:r>
            <a:r>
              <a:rPr lang="en-US" dirty="0"/>
              <a:t> - https://</a:t>
            </a:r>
            <a:r>
              <a:rPr lang="en-US" dirty="0" err="1"/>
              <a:t>www.urlvoid.com</a:t>
            </a:r>
            <a:r>
              <a:rPr lang="en-US" dirty="0"/>
              <a:t>/</a:t>
            </a:r>
          </a:p>
          <a:p>
            <a:r>
              <a:rPr lang="en-US" dirty="0"/>
              <a:t>etc.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59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Common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Awareness</a:t>
            </a:r>
          </a:p>
          <a:p>
            <a:r>
              <a:rPr lang="en-US" dirty="0"/>
              <a:t>Access control and account management</a:t>
            </a:r>
          </a:p>
          <a:p>
            <a:r>
              <a:rPr lang="en-US" dirty="0"/>
              <a:t>Secure e-mail gateways</a:t>
            </a:r>
          </a:p>
          <a:p>
            <a:r>
              <a:rPr lang="en-US" dirty="0"/>
              <a:t>Information sharing</a:t>
            </a:r>
          </a:p>
          <a:p>
            <a:pPr lvl="1"/>
            <a:r>
              <a:rPr lang="en-US" dirty="0" err="1"/>
              <a:t>Phishtank</a:t>
            </a:r>
            <a:endParaRPr lang="en-US" dirty="0"/>
          </a:p>
          <a:p>
            <a:pPr lvl="1"/>
            <a:r>
              <a:rPr lang="en-US" dirty="0" err="1"/>
              <a:t>Phishhunt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legitimate services e.g., URL shortening services, file hosting, website hosting, etc.</a:t>
            </a:r>
          </a:p>
          <a:p>
            <a:r>
              <a:rPr lang="en-US" dirty="0"/>
              <a:t>Changing delivery methods i.e., increasing smishing and angler-phishing</a:t>
            </a:r>
          </a:p>
          <a:p>
            <a:r>
              <a:rPr lang="en-US" dirty="0"/>
              <a:t>Increasing manual analysis effort due to cloaking and obfuscation – does not scale well</a:t>
            </a:r>
          </a:p>
          <a:p>
            <a:r>
              <a:rPr lang="en-US" dirty="0"/>
              <a:t>Take-down requests can be delayed</a:t>
            </a:r>
          </a:p>
        </p:txBody>
      </p:sp>
    </p:spTree>
    <p:extLst>
      <p:ext uri="{BB962C8B-B14F-4D97-AF65-F5344CB8AC3E}">
        <p14:creationId xmlns:p14="http://schemas.microsoft.com/office/powerpoint/2010/main" val="340808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– taxonomy, anatomy, kits.</a:t>
            </a:r>
          </a:p>
          <a:p>
            <a:r>
              <a:rPr lang="en-US" dirty="0"/>
              <a:t>Mitigation – user training, SEG (SPF, DKIM, DMARC), EDR, content blocking, IDAM.</a:t>
            </a:r>
          </a:p>
          <a:p>
            <a:r>
              <a:rPr lang="en-US" dirty="0"/>
              <a:t>Detection – logs (application, proxy), network traffic (content).</a:t>
            </a:r>
          </a:p>
          <a:p>
            <a:r>
              <a:rPr lang="en-US" dirty="0"/>
              <a:t>Challenges – scaling.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02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D0C0-923C-9D71-B3CC-D5765B7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8EBA-7C44-D206-E0E4-80ABB35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556A-BB5F-61FB-54B8-036E6757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A</a:t>
            </a:r>
            <a:r>
              <a:rPr lang="en-AU" sz="5400" b="1" dirty="0" err="1">
                <a:solidFill>
                  <a:srgbClr val="1E1E1E"/>
                </a:solidFill>
                <a:latin typeface="-apple-system"/>
              </a:rPr>
              <a:t>cknowledgment</a:t>
            </a:r>
            <a:r>
              <a:rPr lang="en-AU" sz="5400" b="1" dirty="0">
                <a:solidFill>
                  <a:srgbClr val="1E1E1E"/>
                </a:solidFill>
                <a:latin typeface="-apple-system"/>
              </a:rPr>
              <a:t> of Country</a:t>
            </a:r>
            <a:endParaRPr lang="en-US" sz="5400" b="1" dirty="0">
              <a:solidFill>
                <a:srgbClr val="1E1E1E"/>
              </a:solidFill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BD49-A977-ACD4-928F-4CAC370A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We acknowledge the Larrakia People as the traditional custodians of the lands on which we meet. We pay our respects to their Elders past, present, and  emerging.</a:t>
            </a:r>
            <a:endParaRPr lang="en-US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621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ADA2-F2BA-7B95-DB70-11AAED17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1E1E1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5400" b="1" dirty="0" err="1">
                <a:solidFill>
                  <a:srgbClr val="1E1E1E"/>
                </a:solidFill>
                <a:latin typeface="-apple-system"/>
              </a:rPr>
              <a:t>whoami</a:t>
            </a:r>
            <a:endParaRPr lang="en-AU" sz="5400" b="1" dirty="0">
              <a:solidFill>
                <a:srgbClr val="1E1E1E"/>
              </a:solidFill>
              <a:latin typeface="-apple-syste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F673-B8D9-813F-3AB5-47E4165E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Obligatory Disclaimer 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- Views and opinions expressed within the content are solely my own and do not reflect the opinions and beliefs of my employer, it’s affiliates, nor 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CrocSec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I’m just another cyber security practitioner.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 have a keen interest in all thing information security.</a:t>
            </a:r>
            <a:endParaRPr lang="en-AU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  <a:p>
            <a:pPr marL="914400" lvl="1" indent="-457200"/>
            <a:r>
              <a:rPr lang="en-AU" sz="2800" dirty="0">
                <a:solidFill>
                  <a:srgbClr val="1E1E1E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https://www.linkedin.com/in/kushfj</a:t>
            </a:r>
          </a:p>
          <a:p>
            <a:pPr marL="914400" lvl="1" indent="-457200"/>
            <a:r>
              <a:rPr lang="en-AU" sz="2800" dirty="0">
                <a:solidFill>
                  <a:srgbClr val="1E1E1E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https://github.com/kushfj/</a:t>
            </a:r>
          </a:p>
          <a:p>
            <a:pPr marL="914400" lvl="1" indent="-457200"/>
            <a:r>
              <a:rPr lang="en-AU" sz="2800" dirty="0">
                <a:solidFill>
                  <a:srgbClr val="1E1E1E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https://keybase.io/kush </a:t>
            </a:r>
          </a:p>
        </p:txBody>
      </p:sp>
    </p:spTree>
    <p:extLst>
      <p:ext uri="{BB962C8B-B14F-4D97-AF65-F5344CB8AC3E}">
        <p14:creationId xmlns:p14="http://schemas.microsoft.com/office/powerpoint/2010/main" val="143534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6383-29A6-88BC-FCA8-B9B3C77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4BC-D041-99F8-3922-3677CB40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Introduction – What is Phishing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Taxonomy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Anatomy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Phishing Kits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Basic Analysis of Phishing Emails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Challenges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Summary</a:t>
            </a:r>
            <a:endParaRPr lang="en-US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4146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6383-29A6-88BC-FCA8-B9B3C77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4BC-D041-99F8-3922-3677CB40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Social Engineering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Initial Access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Digitally/electronically delivered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“Trick” targets into revealing actionable information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Financial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Credential/Access</a:t>
            </a:r>
          </a:p>
          <a:p>
            <a:pPr lvl="1"/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Identity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“Verizon 2024 Data Breach Investigations Report” - https://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www.verizon.com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/business/resources/reports/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dbir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/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Median time for phish is 60-seconds after a user receives a phishing e-mail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73% of breaches attributed to phishing and pretexting (40% pretext and 33% phishing)</a:t>
            </a:r>
          </a:p>
        </p:txBody>
      </p:sp>
    </p:spTree>
    <p:extLst>
      <p:ext uri="{BB962C8B-B14F-4D97-AF65-F5344CB8AC3E}">
        <p14:creationId xmlns:p14="http://schemas.microsoft.com/office/powerpoint/2010/main" val="314719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6383-29A6-88BC-FCA8-B9B3C770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Phishing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84BC-D041-99F8-3922-3677CB40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Intent – actionable information (*</a:t>
            </a:r>
            <a:r>
              <a:rPr lang="en-AU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ishing</a:t>
            </a:r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), solicitation (SPAM/pretexting), malware (mal-SPAM) 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Targeting – mass/random (*</a:t>
            </a:r>
            <a:r>
              <a:rPr lang="en-AU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ishing</a:t>
            </a:r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), specific (spear-phishing/whaling)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Delivery – e-mail (phishing), SMS (smishing), voice (vishing), QR (quishing/QRishing), social media (angler phishing)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Volume – none (pharming), low (angler phishing), medium (phishing), high (snow-shoeing/hail-storming)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Pretext – none (pharming), low (angler phishing), medium (phishing), high (spear-phishing/whaling)</a:t>
            </a:r>
          </a:p>
          <a:p>
            <a:r>
              <a:rPr lang="en-AU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Effort – manual (clone phishing/cloning), framework (kit)</a:t>
            </a:r>
            <a:endParaRPr lang="en-US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624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D607-924B-1CDF-30CB-EF950915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Common Phishing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6DED-D65E-BD25-E30B-E15F900A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Lure (except Pharming)</a:t>
            </a:r>
          </a:p>
          <a:p>
            <a:pPr lvl="1"/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Enticement – subject, all to action, urgency, authority</a:t>
            </a:r>
          </a:p>
          <a:p>
            <a:pPr lvl="1"/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Impersonation – spoofing, branding</a:t>
            </a:r>
          </a:p>
          <a:p>
            <a:pPr lvl="1"/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Payload (except </a:t>
            </a:r>
            <a:r>
              <a:rPr lang="en-US" sz="2800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Quishing</a:t>
            </a:r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/</a:t>
            </a:r>
            <a:r>
              <a:rPr lang="en-US" sz="2800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QRishing</a:t>
            </a:r>
            <a:r>
              <a:rPr lang="en-US" sz="28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 sometimes)</a:t>
            </a:r>
          </a:p>
          <a:p>
            <a:pPr lvl="2"/>
            <a:r>
              <a:rPr lang="en-US" sz="24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Links</a:t>
            </a:r>
          </a:p>
          <a:p>
            <a:pPr lvl="2"/>
            <a:r>
              <a:rPr lang="en-US" sz="2400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PDF Attachments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Redirects (sometimes multiple) – HTTP, HTML, 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Javascript</a:t>
            </a:r>
            <a:endParaRPr lang="en-US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Landing – cloned site/pages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Processing/Harvesting – “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next.php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” 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Persistence – local (file, database) vs. remote (database, file, e-mails, telegram, slack)</a:t>
            </a:r>
          </a:p>
        </p:txBody>
      </p:sp>
    </p:spTree>
    <p:extLst>
      <p:ext uri="{BB962C8B-B14F-4D97-AF65-F5344CB8AC3E}">
        <p14:creationId xmlns:p14="http://schemas.microsoft.com/office/powerpoint/2010/main" val="20651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D607-924B-1CDF-30CB-EF950915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Common Phishing Components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8019A9-9385-3CA2-51AC-D35223E0A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9544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4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43B-B3B2-C55E-9F1C-910140F4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1E1E1E"/>
                </a:solidFill>
                <a:latin typeface="-apple-system"/>
              </a:rPr>
              <a:t>What are Phishing Kits?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3CC3-0FF2-45C1-84DF-D0E243C5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Software archive (.zip) of scripts (JS, PHP) and templates (HTML, CSS)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Different types – low-code/no-code vs. </a:t>
            </a:r>
            <a:r>
              <a:rPr lang="en-US" dirty="0" err="1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PHaaS</a:t>
            </a:r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 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MVP kit = landing page + processor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Frameworks = ability to generate lure templates, landing page, processor, and customize persistence (limited shelf-life for some)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Anti-detection/evasion/Cloaking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HTTP headers (Referrer, User-agent, Accept-Language), 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IP address/Geo-location permitting, 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Blocking known bots and scanners, 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Delayed activation (post-delivery weaponization) – content replacement, shortener destination update</a:t>
            </a:r>
          </a:p>
          <a:p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Anti-analysis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Code obfuscation</a:t>
            </a:r>
          </a:p>
          <a:p>
            <a:pPr lvl="1"/>
            <a:r>
              <a:rPr lang="en-US" dirty="0">
                <a:solidFill>
                  <a:srgbClr val="1E1E1E"/>
                </a:solidFill>
                <a:latin typeface="-apple-system"/>
                <a:ea typeface="+mj-ea"/>
                <a:cs typeface="+mj-cs"/>
              </a:rPr>
              <a:t>URL/link obfuscation</a:t>
            </a:r>
          </a:p>
          <a:p>
            <a:endParaRPr lang="en-US" b="1" dirty="0">
              <a:solidFill>
                <a:srgbClr val="1E1E1E"/>
              </a:solidFill>
              <a:latin typeface="-apple-syste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757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955</Words>
  <Application>Microsoft Macintosh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source-code-pro</vt:lpstr>
      <vt:lpstr>Office Theme</vt:lpstr>
      <vt:lpstr>Talk00: Phishing, Phishing kits, and Rudimentary Analysis of Phishing E-mails</vt:lpstr>
      <vt:lpstr>Acknowledgment of Country</vt:lpstr>
      <vt:lpstr>~$ whoami</vt:lpstr>
      <vt:lpstr>Overview</vt:lpstr>
      <vt:lpstr>What is Phishing?</vt:lpstr>
      <vt:lpstr>Phishing Taxonomy</vt:lpstr>
      <vt:lpstr>Common Phishing Components</vt:lpstr>
      <vt:lpstr>Common Phishing Components</vt:lpstr>
      <vt:lpstr>What are Phishing Kits?</vt:lpstr>
      <vt:lpstr>Isn’t Phishing a Solved Problem?</vt:lpstr>
      <vt:lpstr>Basic Analysis of Phishing e-mails</vt:lpstr>
      <vt:lpstr>Basic Analysis of Phishing e-mails</vt:lpstr>
      <vt:lpstr>Worked Example</vt:lpstr>
      <vt:lpstr>Useful Resources</vt:lpstr>
      <vt:lpstr>Common Controls</vt:lpstr>
      <vt:lpstr>Challenges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Talk00: Phishing, Phishing kits, and Rudimentary Analysis of Phishing E-mails</dc:title>
  <dc:creator>Nishchal Kush</dc:creator>
  <cp:lastModifiedBy>Nishchal Kush</cp:lastModifiedBy>
  <cp:revision>8</cp:revision>
  <dcterms:created xsi:type="dcterms:W3CDTF">2024-09-15T10:48:18Z</dcterms:created>
  <dcterms:modified xsi:type="dcterms:W3CDTF">2024-11-01T11:10:09Z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7af04a3-4bb2-446b-b70f-2127316e64e2_Enabled">
    <vt:lpwstr>true</vt:lpwstr>
  </property>
  <property fmtid="{D5CDD505-2E9C-101B-9397-08002B2CF9AE}" pid="3" name="MSIP_Label_27af04a3-4bb2-446b-b70f-2127316e64e2_SetDate">
    <vt:lpwstr>2024-09-15T10:57:12Z</vt:lpwstr>
  </property>
  <property fmtid="{D5CDD505-2E9C-101B-9397-08002B2CF9AE}" pid="4" name="MSIP_Label_27af04a3-4bb2-446b-b70f-2127316e64e2_Method">
    <vt:lpwstr>Standard</vt:lpwstr>
  </property>
  <property fmtid="{D5CDD505-2E9C-101B-9397-08002B2CF9AE}" pid="5" name="MSIP_Label_27af04a3-4bb2-446b-b70f-2127316e64e2_Name">
    <vt:lpwstr>Unlabelled</vt:lpwstr>
  </property>
  <property fmtid="{D5CDD505-2E9C-101B-9397-08002B2CF9AE}" pid="6" name="MSIP_Label_27af04a3-4bb2-446b-b70f-2127316e64e2_SiteId">
    <vt:lpwstr>bb3e3e65-07db-439a-9fc0-bc2d77c2d940</vt:lpwstr>
  </property>
  <property fmtid="{D5CDD505-2E9C-101B-9397-08002B2CF9AE}" pid="7" name="MSIP_Label_27af04a3-4bb2-446b-b70f-2127316e64e2_ActionId">
    <vt:lpwstr>06a2d15e-187f-4cfd-bc27-9c0789c59f6b</vt:lpwstr>
  </property>
  <property fmtid="{D5CDD505-2E9C-101B-9397-08002B2CF9AE}" pid="8" name="MSIP_Label_27af04a3-4bb2-446b-b70f-2127316e64e2_ContentBits">
    <vt:lpwstr>0</vt:lpwstr>
  </property>
</Properties>
</file>