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971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134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991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4722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1302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45429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5663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97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402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91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9685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2971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010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415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3344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158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30B63-8328-448D-BC9A-53793FE232CD}" type="datetimeFigureOut">
              <a:rPr lang="es-CO" smtClean="0"/>
              <a:t>28/07/2022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C38F42-A395-4141-93D2-E37B8A75C1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1376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2ABAA85-FCF0-4758-C645-8C1CA727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72" y="1362075"/>
            <a:ext cx="88773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4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0AFEC89-A800-1DA1-58E5-B91CB9E54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17" y="296932"/>
            <a:ext cx="6600825" cy="2476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EA6E04D-C2FC-93A2-1A0B-9ED01C690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17" y="933450"/>
            <a:ext cx="8096250" cy="7239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BF378AC-2BA8-9C4C-DCE8-59C6FAFCD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17" y="1872076"/>
            <a:ext cx="7753350" cy="54292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78D75D8-9B57-C095-5F0D-76096795C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717" y="2806976"/>
            <a:ext cx="8020050" cy="9525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8BAB34B-8A8B-4952-077C-3FEFA6C81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717" y="3971925"/>
            <a:ext cx="8143875" cy="74295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00F775F-1353-4C98-8A3C-4D93C27489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717" y="4927324"/>
            <a:ext cx="83915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0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54751E-C01B-8086-21B1-C08E3A140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60" y="947945"/>
            <a:ext cx="88963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0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72745D-40EF-B27B-ED92-84081CB16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76" y="329440"/>
            <a:ext cx="8267700" cy="4476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E1A76E6-C317-02C2-FFDB-0A19B68A8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26" y="939662"/>
            <a:ext cx="8420100" cy="657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6717EDC-581A-DB3A-C4B5-CA068580B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76" y="1759434"/>
            <a:ext cx="8382000" cy="6000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9635A97-82F4-B285-89B1-434F4210F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26" y="2522056"/>
            <a:ext cx="8620125" cy="11049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87B52CE-B034-10BB-3350-136A541A70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700" y="3658638"/>
            <a:ext cx="85629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20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D163383-B450-6B0F-1BBD-DE6FF6D82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34" y="984594"/>
            <a:ext cx="8867775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30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7D521D-4B36-1E41-9E96-44C355CD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82" y="252206"/>
            <a:ext cx="8439150" cy="12382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AEDA4C-0ED8-8C6E-30C5-A4E364A3A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2" y="1622977"/>
            <a:ext cx="8439150" cy="12001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D192946-B2ED-3406-E57B-2583FF696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82" y="3001618"/>
            <a:ext cx="85153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730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Camilo Rodriguez</dc:creator>
  <cp:lastModifiedBy>Camilo Rodriguez</cp:lastModifiedBy>
  <cp:revision>4</cp:revision>
  <dcterms:created xsi:type="dcterms:W3CDTF">2022-07-27T19:36:32Z</dcterms:created>
  <dcterms:modified xsi:type="dcterms:W3CDTF">2022-07-28T16:06:47Z</dcterms:modified>
</cp:coreProperties>
</file>