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71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3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91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472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13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429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66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97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0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9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968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297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010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15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344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58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7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5EF93-461C-A6DA-820C-72CA31BD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DE UN JSP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EF90C2-F4EC-D62F-5B64-9B3E8F42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27" y="1830401"/>
            <a:ext cx="88296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6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D9D603C-BA08-BB70-B61B-2532F1F50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36" y="272704"/>
            <a:ext cx="8601075" cy="4086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6BED91E-7363-D377-43AF-56895BC6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36" y="4410903"/>
            <a:ext cx="86487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9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20AD8A-E6A6-514B-103B-A155DBA6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77" y="1068870"/>
            <a:ext cx="87915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2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BD13F99-815B-DE29-BB2E-081C6A13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4" y="428004"/>
            <a:ext cx="8705850" cy="46767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A07ADA-36C1-E8D3-E711-26AD33C1B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91" y="5127970"/>
            <a:ext cx="85629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46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4</Words>
  <Application>Microsoft Office PowerPoint</Application>
  <PresentationFormat>Panorámica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ELEMENTOS DE UN JSP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Rodriguez</dc:creator>
  <cp:lastModifiedBy>Camilo Rodriguez</cp:lastModifiedBy>
  <cp:revision>5</cp:revision>
  <dcterms:created xsi:type="dcterms:W3CDTF">2022-07-27T19:36:32Z</dcterms:created>
  <dcterms:modified xsi:type="dcterms:W3CDTF">2022-07-28T19:38:49Z</dcterms:modified>
</cp:coreProperties>
</file>