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1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1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2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6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1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4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7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EF93-461C-A6DA-820C-72CA31B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DIRECTIVAS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48396-1807-9E5D-D422-0C4FDBB2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7" y="1270000"/>
            <a:ext cx="88296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6CB632-B118-1234-36D5-E7CD2790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1" y="754381"/>
            <a:ext cx="10028207" cy="45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7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83EB12-9952-18D7-A191-4AF24859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" y="750570"/>
            <a:ext cx="88106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4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A6B800-6738-BBCF-E4C6-D51DDCB9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3" y="977998"/>
            <a:ext cx="9219940" cy="38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307539-67F5-16D5-67A9-94759419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2" y="1475422"/>
            <a:ext cx="9727566" cy="3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4A9EB0-6E47-3B81-12CD-05A4DA52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0" y="851461"/>
            <a:ext cx="9324929" cy="49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7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826383-B89E-EFAA-D07A-7A920A31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6" y="1405523"/>
            <a:ext cx="10141329" cy="40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1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F79BBD-502E-9A4E-76E5-019AC0DA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4" y="1438971"/>
            <a:ext cx="10548791" cy="38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356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</Words>
  <Application>Microsoft Office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DIRECTIVAS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6</cp:revision>
  <dcterms:created xsi:type="dcterms:W3CDTF">2022-07-27T19:36:32Z</dcterms:created>
  <dcterms:modified xsi:type="dcterms:W3CDTF">2022-07-28T19:50:05Z</dcterms:modified>
</cp:coreProperties>
</file>