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1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72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13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2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9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0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6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9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1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1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4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5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7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5EF93-461C-A6DA-820C-72CA31B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INCLUSIÓN DE ARCHIVOS</a:t>
            </a:r>
            <a:br>
              <a:rPr lang="es-MX" dirty="0"/>
            </a:b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1B6CA8-5061-3211-D007-A3B69377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7" y="1686339"/>
            <a:ext cx="84677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508347-8D19-F812-124C-8A5FA4CC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9" y="734460"/>
            <a:ext cx="8916316" cy="50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BA8276-4588-1CE4-18BE-3E2E4CEF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0" y="685384"/>
            <a:ext cx="9222897" cy="57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5A7197-E16A-F087-6A0F-966B0195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4" y="703193"/>
            <a:ext cx="8788056" cy="50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8E28B2-B733-272B-3278-7D6F8A68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9" y="189257"/>
            <a:ext cx="9299302" cy="44823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947332-B875-7075-291C-97CE0B3F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4" y="4766044"/>
            <a:ext cx="9604101" cy="19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3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6FB45F-A525-8430-3CEA-A78AEB4B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7" y="1199942"/>
            <a:ext cx="9224199" cy="42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9A807F-D2BC-489F-D83D-9B6709A0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7" y="1476374"/>
            <a:ext cx="9831154" cy="342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2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585DBB-DAB2-2985-2E5F-09F890AC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9" y="1106969"/>
            <a:ext cx="8915258" cy="431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BE8E5D-A22D-9520-BB78-170E4C0F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64214"/>
            <a:ext cx="8783708" cy="3937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4689B1-2845-843E-BC6F-1C7B9E88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4413774"/>
            <a:ext cx="9247533" cy="23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2428B47-94E8-50D1-52D1-7385BD30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48" y="706921"/>
            <a:ext cx="82772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3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07E7E0-A976-2339-F621-F473A3D4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9" y="543545"/>
            <a:ext cx="7991475" cy="2219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E9FE62-98DE-DD7E-6B58-31329E16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94" y="3022324"/>
            <a:ext cx="8001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730F9A-11B0-9C12-D321-0079913F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5" y="1049199"/>
            <a:ext cx="8814853" cy="42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9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A6031A-8B2A-97BD-8EF8-9B9866B6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2" y="167102"/>
            <a:ext cx="8358396" cy="48005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F0BE32-B0AC-90FE-F91C-447709BB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32" y="5077032"/>
            <a:ext cx="8064823" cy="1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32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4</Words>
  <Application>Microsoft Office PowerPoint</Application>
  <PresentationFormat>Panorámica</PresentationFormat>
  <Paragraphs>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INCLUSIÓN DE ARCHIVOS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8</cp:revision>
  <dcterms:created xsi:type="dcterms:W3CDTF">2022-07-27T19:36:32Z</dcterms:created>
  <dcterms:modified xsi:type="dcterms:W3CDTF">2022-07-28T20:27:52Z</dcterms:modified>
</cp:coreProperties>
</file>