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30B63-8328-448D-BC9A-53793FE232CD}" type="datetimeFigureOut">
              <a:rPr lang="es-CO" smtClean="0"/>
              <a:t>28/07/2022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38F42-A395-4141-93D2-E37B8A75C13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19713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30B63-8328-448D-BC9A-53793FE232CD}" type="datetimeFigureOut">
              <a:rPr lang="es-CO" smtClean="0"/>
              <a:t>28/07/2022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38F42-A395-4141-93D2-E37B8A75C13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01342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30B63-8328-448D-BC9A-53793FE232CD}" type="datetimeFigureOut">
              <a:rPr lang="es-CO" smtClean="0"/>
              <a:t>28/07/2022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38F42-A395-4141-93D2-E37B8A75C13A}" type="slidenum">
              <a:rPr lang="es-CO" smtClean="0"/>
              <a:t>‹Nº›</a:t>
            </a:fld>
            <a:endParaRPr lang="es-CO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099173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30B63-8328-448D-BC9A-53793FE232CD}" type="datetimeFigureOut">
              <a:rPr lang="es-CO" smtClean="0"/>
              <a:t>28/07/2022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38F42-A395-4141-93D2-E37B8A75C13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647227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30B63-8328-448D-BC9A-53793FE232CD}" type="datetimeFigureOut">
              <a:rPr lang="es-CO" smtClean="0"/>
              <a:t>28/07/2022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38F42-A395-4141-93D2-E37B8A75C13A}" type="slidenum">
              <a:rPr lang="es-CO" smtClean="0"/>
              <a:t>‹Nº›</a:t>
            </a:fld>
            <a:endParaRPr lang="es-CO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661302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30B63-8328-448D-BC9A-53793FE232CD}" type="datetimeFigureOut">
              <a:rPr lang="es-CO" smtClean="0"/>
              <a:t>28/07/2022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38F42-A395-4141-93D2-E37B8A75C13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454290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30B63-8328-448D-BC9A-53793FE232CD}" type="datetimeFigureOut">
              <a:rPr lang="es-CO" smtClean="0"/>
              <a:t>28/07/2022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38F42-A395-4141-93D2-E37B8A75C13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256632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30B63-8328-448D-BC9A-53793FE232CD}" type="datetimeFigureOut">
              <a:rPr lang="es-CO" smtClean="0"/>
              <a:t>28/07/2022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38F42-A395-4141-93D2-E37B8A75C13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66979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30B63-8328-448D-BC9A-53793FE232CD}" type="datetimeFigureOut">
              <a:rPr lang="es-CO" smtClean="0"/>
              <a:t>28/07/2022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38F42-A395-4141-93D2-E37B8A75C13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84020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30B63-8328-448D-BC9A-53793FE232CD}" type="datetimeFigureOut">
              <a:rPr lang="es-CO" smtClean="0"/>
              <a:t>28/07/2022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38F42-A395-4141-93D2-E37B8A75C13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2919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30B63-8328-448D-BC9A-53793FE232CD}" type="datetimeFigureOut">
              <a:rPr lang="es-CO" smtClean="0"/>
              <a:t>28/07/2022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38F42-A395-4141-93D2-E37B8A75C13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19685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30B63-8328-448D-BC9A-53793FE232CD}" type="datetimeFigureOut">
              <a:rPr lang="es-CO" smtClean="0"/>
              <a:t>28/07/2022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38F42-A395-4141-93D2-E37B8A75C13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12971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30B63-8328-448D-BC9A-53793FE232CD}" type="datetimeFigureOut">
              <a:rPr lang="es-CO" smtClean="0"/>
              <a:t>28/07/2022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38F42-A395-4141-93D2-E37B8A75C13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30107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30B63-8328-448D-BC9A-53793FE232CD}" type="datetimeFigureOut">
              <a:rPr lang="es-CO" smtClean="0"/>
              <a:t>28/07/2022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38F42-A395-4141-93D2-E37B8A75C13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24154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30B63-8328-448D-BC9A-53793FE232CD}" type="datetimeFigureOut">
              <a:rPr lang="es-CO" smtClean="0"/>
              <a:t>28/07/2022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38F42-A395-4141-93D2-E37B8A75C13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33442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30B63-8328-448D-BC9A-53793FE232CD}" type="datetimeFigureOut">
              <a:rPr lang="es-CO" smtClean="0"/>
              <a:t>28/07/2022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38F42-A395-4141-93D2-E37B8A75C13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51584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830B63-8328-448D-BC9A-53793FE232CD}" type="datetimeFigureOut">
              <a:rPr lang="es-CO" smtClean="0"/>
              <a:t>28/07/2022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BC38F42-A395-4141-93D2-E37B8A75C13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13762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75EF93-461C-A6DA-820C-72CA31BDB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/>
              <a:t>JAVABEAN</a:t>
            </a:r>
            <a:br>
              <a:rPr lang="es-MX" dirty="0"/>
            </a:br>
            <a:br>
              <a:rPr lang="es-MX" dirty="0"/>
            </a:br>
            <a:endParaRPr lang="es-CO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6B6FED7-EAC5-C50F-6A65-63E2C45CEE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752" y="1630224"/>
            <a:ext cx="9157600" cy="4373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2698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79312BB3-DD4F-C750-B7ED-7AFEC9961B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455" y="942560"/>
            <a:ext cx="10361349" cy="4676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0046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863701C3-8995-22F4-676E-C07CC8373E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746" y="715617"/>
            <a:ext cx="10142021" cy="4823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9840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474961C1-EB96-8B98-5470-1F95B7E541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50" y="598002"/>
            <a:ext cx="11406786" cy="3748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320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5EB71BF5-F7E1-2E0F-1446-5C89A54420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244" y="929723"/>
            <a:ext cx="10121013" cy="5285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538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9125C20D-C494-CFFB-0DD1-5102C05800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889" y="1081916"/>
            <a:ext cx="10691007" cy="4258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316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1DDF000B-F114-4779-240C-515E0DA09E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171" y="875677"/>
            <a:ext cx="9394645" cy="4769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40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0F40A5DA-4FB0-F971-4413-6E21BE09A2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206" y="599318"/>
            <a:ext cx="10982824" cy="4648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9490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F97F7A83-F9F3-BAFC-8D46-05E87A5F60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618" y="828468"/>
            <a:ext cx="11046352" cy="3451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4983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1452BE5D-C57D-68A6-5557-86C9C4ACD3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969" y="616433"/>
            <a:ext cx="9918503" cy="5121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3000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27A4C8BC-397B-11FC-034A-CBB3D541F5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551" y="528017"/>
            <a:ext cx="9891708" cy="4574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8484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89E1CBF3-82BA-2743-AC2B-2EBCE52629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022" y="823083"/>
            <a:ext cx="10948806" cy="4080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24106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47</TotalTime>
  <Words>3</Words>
  <Application>Microsoft Office PowerPoint</Application>
  <PresentationFormat>Panorámica</PresentationFormat>
  <Paragraphs>1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6" baseType="lpstr">
      <vt:lpstr>Arial</vt:lpstr>
      <vt:lpstr>Trebuchet MS</vt:lpstr>
      <vt:lpstr>Wingdings 3</vt:lpstr>
      <vt:lpstr>Faceta</vt:lpstr>
      <vt:lpstr>JAVABEAN 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Camilo Rodriguez</dc:creator>
  <cp:lastModifiedBy>Camilo Rodriguez</cp:lastModifiedBy>
  <cp:revision>9</cp:revision>
  <dcterms:created xsi:type="dcterms:W3CDTF">2022-07-27T19:36:32Z</dcterms:created>
  <dcterms:modified xsi:type="dcterms:W3CDTF">2022-07-28T20:40:09Z</dcterms:modified>
</cp:coreProperties>
</file>