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3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91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72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13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2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66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9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0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6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9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10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15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44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5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0B63-8328-448D-BC9A-53793FE232CD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7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390667C-ECD8-49FC-BA03-061F84F72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31B40C-0C77-42A2-B1F4-0FD73472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22" y="1242806"/>
            <a:ext cx="87534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88F371-466E-43E7-BD83-B5A1DF5A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39" y="490262"/>
            <a:ext cx="8239125" cy="1514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74575F-A65C-4BD7-9688-75E1AE61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39" y="2236718"/>
            <a:ext cx="8042596" cy="10901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C3836D8-A872-4D92-9E40-1CBB70A2C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39" y="3496776"/>
            <a:ext cx="80581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2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51C688-F746-40F2-B17D-1144EF40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0" y="937177"/>
            <a:ext cx="85344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4954F6-4B5F-4A69-B350-8D12E44E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4" y="51558"/>
            <a:ext cx="7962900" cy="16287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008BAA-9C51-4AF6-9909-35FF567F6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66" y="1818445"/>
            <a:ext cx="8020050" cy="1076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BBBE57-8AD3-4ED4-BFA4-CE8D823B7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04" y="3005968"/>
            <a:ext cx="7953375" cy="1914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CB6BE6-7376-4BC8-A246-ABD5BDE44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04" y="5163172"/>
            <a:ext cx="78962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7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6DF083-BAE4-4704-8EF9-056CB104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8" y="1160186"/>
            <a:ext cx="7905866" cy="45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0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7837BA-EE97-40A6-B611-D46183283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1" y="336067"/>
            <a:ext cx="7267575" cy="752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DCC7BD-CAD2-4F0A-AB9F-FBCF44DA6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1" y="1285668"/>
            <a:ext cx="7743825" cy="1000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F6FB5A-E8B1-422F-B99D-32428C1C3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21" y="2686258"/>
            <a:ext cx="76485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386F82-C2C3-4862-AE72-1655BDAF7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5" y="337309"/>
            <a:ext cx="5667375" cy="4619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999511-0472-4945-9E55-0145A3BE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1" y="5046386"/>
            <a:ext cx="7524750" cy="419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028DF5-265B-48A5-A71A-E6768DE3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51" y="5587241"/>
            <a:ext cx="80962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3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D4B0A32-3CE4-4A3A-98B9-8501A425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80987"/>
            <a:ext cx="8067675" cy="20288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82402B-8DEC-4A8B-9400-348E3C6B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2446268"/>
            <a:ext cx="7886700" cy="666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936F70-9BBF-428C-94C3-1EDE1F2A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3421133"/>
            <a:ext cx="7991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65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2</cp:revision>
  <dcterms:created xsi:type="dcterms:W3CDTF">2022-07-27T19:36:32Z</dcterms:created>
  <dcterms:modified xsi:type="dcterms:W3CDTF">2022-07-27T19:49:28Z</dcterms:modified>
</cp:coreProperties>
</file>