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DE4-E0DC-4B92-961A-ED7DA7DC70A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E379-C9E4-4BD2-85D0-59C64EED9A9E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90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DE4-E0DC-4B92-961A-ED7DA7DC70A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E379-C9E4-4BD2-85D0-59C64EED9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899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DE4-E0DC-4B92-961A-ED7DA7DC70A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E379-C9E4-4BD2-85D0-59C64EED9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943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DE4-E0DC-4B92-961A-ED7DA7DC70A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E379-C9E4-4BD2-85D0-59C64EED9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210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DE4-E0DC-4B92-961A-ED7DA7DC70A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E379-C9E4-4BD2-85D0-59C64EED9A9E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61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DE4-E0DC-4B92-961A-ED7DA7DC70A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E379-C9E4-4BD2-85D0-59C64EED9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90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DE4-E0DC-4B92-961A-ED7DA7DC70A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E379-C9E4-4BD2-85D0-59C64EED9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209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DE4-E0DC-4B92-961A-ED7DA7DC70A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E379-C9E4-4BD2-85D0-59C64EED9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540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DE4-E0DC-4B92-961A-ED7DA7DC70A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E379-C9E4-4BD2-85D0-59C64EED9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043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F6FDE4-E0DC-4B92-961A-ED7DA7DC70A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52E379-C9E4-4BD2-85D0-59C64EED9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96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FDE4-E0DC-4B92-961A-ED7DA7DC70A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E379-C9E4-4BD2-85D0-59C64EED9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173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F6FDE4-E0DC-4B92-961A-ED7DA7DC70A8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52E379-C9E4-4BD2-85D0-59C64EED9A9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34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157C72-2116-6459-F16E-1DDD3B1C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90" y="313026"/>
            <a:ext cx="9891601" cy="571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5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586A767-110A-3AB9-BBF0-93E4F953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55" y="337272"/>
            <a:ext cx="10255719" cy="505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1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CC1B68C-D097-D6E0-8C4E-DEB13141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17" y="512185"/>
            <a:ext cx="10106965" cy="7762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2A19608-80D8-26E1-F160-12C08F49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17" y="1445634"/>
            <a:ext cx="7020828" cy="39640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991E20B-B02A-4CD5-F4EC-0CD6DD74B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345" y="1445634"/>
            <a:ext cx="35337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2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1B6B818-2BFC-2272-5A65-00024D1A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3" y="220373"/>
            <a:ext cx="10445374" cy="512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6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EC4AD-D67E-AD14-A5D3-F3DEC51B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5" y="429923"/>
            <a:ext cx="9746688" cy="6091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A011B3F-192D-3565-4618-F0FF670D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55" y="1216387"/>
            <a:ext cx="10980203" cy="13744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0630A4C-9E01-3AD8-B9F1-F2549E585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54" y="2921144"/>
            <a:ext cx="9731179" cy="50785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0892892-9543-97E3-BA32-7D45C6EAC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454" y="3467101"/>
            <a:ext cx="9991221" cy="113260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D607071-ECD2-B9DF-A894-77DBB898C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228" y="4934815"/>
            <a:ext cx="9193657" cy="99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30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B56D9B3-7A64-077B-0EE8-46A0957A1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75" y="204787"/>
            <a:ext cx="9861407" cy="139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8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699A3A-516F-23A1-AC66-8CA87215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06" y="472353"/>
            <a:ext cx="10323487" cy="488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28CFA5F-5C48-E09F-47D3-5D8C1860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42" y="378812"/>
            <a:ext cx="9848656" cy="11507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A317467-3EB7-56E8-EB39-63A303588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29" y="1843085"/>
            <a:ext cx="10125881" cy="68233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0025F5B-1C92-49B9-AC5E-FD8EC44B1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42" y="2621357"/>
            <a:ext cx="8659090" cy="35585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2796ED1-5BF6-971E-FFDD-DEF738FFF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742" y="3278026"/>
            <a:ext cx="9133947" cy="5472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8B53496-B8C5-7962-7326-F7A307411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729" y="3842836"/>
            <a:ext cx="8942425" cy="72864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6ECFB49-5A92-12AF-F0B9-AFD07210B0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742" y="4589033"/>
            <a:ext cx="9986682" cy="72864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5424562-67B4-E0EC-1515-6A7C8CEED3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741" y="5437104"/>
            <a:ext cx="9747103" cy="6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4A8E8E8-2C10-0688-66CE-E21F9F71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3" y="236719"/>
            <a:ext cx="10282941" cy="8979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C7B0AE-DE96-BA10-6DC9-2D64E4E9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02" y="1348549"/>
            <a:ext cx="9598675" cy="11572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9A58B4-9343-11BC-1F4A-ABD213E9C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23" y="2636474"/>
            <a:ext cx="10241981" cy="11572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F68EE65-CAC8-C66C-66F5-EB72FE763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3" y="3974197"/>
            <a:ext cx="10613919" cy="15352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09AF324-F691-EB3C-E87C-D5FCA6F2E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702" y="5509451"/>
            <a:ext cx="10516832" cy="7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3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AC77469-AADB-BB5C-A812-C6E4869E8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89" y="690561"/>
            <a:ext cx="9845332" cy="465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47F005-1668-C9B6-0EFB-AA9AC3EC4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373206"/>
            <a:ext cx="9667790" cy="7490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73390AA-F101-9511-BCDD-EBC2AFC6D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1326572"/>
            <a:ext cx="10190735" cy="10148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B55AA5-1E50-B402-BFB8-043C120B2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37" y="2670462"/>
            <a:ext cx="9247394" cy="264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8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54DB1F-43B1-1788-EC84-EF8C1D75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65" y="660687"/>
            <a:ext cx="10577082" cy="6970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9D71C98-85EF-2DCD-A059-0CCBC0BFB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65" y="2023631"/>
            <a:ext cx="10646257" cy="8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7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70DA00-7B64-05C7-F9FB-0B3B5221D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05" y="119928"/>
            <a:ext cx="10380086" cy="593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5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721F297-1B64-46DF-79A5-D4A97C6B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1" y="563273"/>
            <a:ext cx="10120737" cy="6974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7A4053-79F1-E89C-BDB2-61C12632B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18" y="1517939"/>
            <a:ext cx="10192376" cy="8373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162FE7F-0CAF-B34C-CD32-84368B3E8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618" y="2647084"/>
            <a:ext cx="10200204" cy="111918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FDD6EAB-777D-694F-208C-2B039A093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18" y="4037301"/>
            <a:ext cx="9485090" cy="60397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96A6D41-0FE4-02BC-DDA5-AEC65BBEB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618" y="4764661"/>
            <a:ext cx="9570694" cy="124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3865D25-1820-59EB-6D40-CCD4FBD5A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87" y="380134"/>
            <a:ext cx="11104136" cy="520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2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0E0D9E6-DC59-DFBA-913C-7D4F577CE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84" y="434253"/>
            <a:ext cx="10255040" cy="6602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7871BC-A345-9986-798B-2800BE399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88" y="1297567"/>
            <a:ext cx="10114023" cy="11036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F7A5211-D629-859F-F226-88691DF5D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082" y="2588208"/>
            <a:ext cx="9892158" cy="66501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927D8A4-9DF1-0348-17A3-C56CFD0CC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082" y="3440266"/>
            <a:ext cx="10211959" cy="66025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BD5FEC7-BC93-6C2D-A03F-4A4EA66F8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081" y="4289725"/>
            <a:ext cx="9793783" cy="6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961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0</Words>
  <Application>Microsoft Office PowerPoint</Application>
  <PresentationFormat>Panorámica</PresentationFormat>
  <Paragraphs>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Rodriguez</dc:creator>
  <cp:lastModifiedBy>Camilo Rodriguez</cp:lastModifiedBy>
  <cp:revision>4</cp:revision>
  <dcterms:created xsi:type="dcterms:W3CDTF">2022-08-08T22:08:33Z</dcterms:created>
  <dcterms:modified xsi:type="dcterms:W3CDTF">2022-08-08T22:37:13Z</dcterms:modified>
</cp:coreProperties>
</file>