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EF93-461C-A6DA-820C-72CA31B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Expresiones de Lenguaje</a:t>
            </a:r>
            <a:br>
              <a:rPr lang="es-MX" dirty="0"/>
            </a:br>
            <a:br>
              <a:rPr lang="es-MX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2197F7-D6EC-D5E0-2458-55474E2E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2125"/>
            <a:ext cx="7857066" cy="37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43900D-DD86-01E3-3A6E-7D0C8B22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6" y="538369"/>
            <a:ext cx="10573082" cy="43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0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1B8B8C-342A-1ABB-4263-A34F272F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9" y="518284"/>
            <a:ext cx="10801903" cy="38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0A95B19-72D9-D333-472B-D29A0626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4" y="681244"/>
            <a:ext cx="9694454" cy="374498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8AC2CA7-C4F6-81BB-CE0B-F45806F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4" y="4806190"/>
            <a:ext cx="9694454" cy="9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6F4ABE-318A-9FAA-126E-BBB526B0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8" y="563010"/>
            <a:ext cx="9697789" cy="20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79414F-A055-F3AF-AA6E-A93082AE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23" y="809003"/>
            <a:ext cx="10043666" cy="46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8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BE7525-CDC6-67CD-B814-4F633C10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7" y="704850"/>
            <a:ext cx="9934044" cy="35358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2CB440-2940-0506-9A6D-6A4B0B7A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08" y="4240696"/>
            <a:ext cx="9934044" cy="24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1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60DB10-C83F-30EE-8CBA-366C6929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9" y="671719"/>
            <a:ext cx="9449075" cy="44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60C88E-A9E6-3BAE-7855-D8CE5C4E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384312"/>
            <a:ext cx="9463710" cy="5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AF2BD3-438F-A754-E4C9-482402B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2" y="748954"/>
            <a:ext cx="10258800" cy="1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1C32DC-43B6-04FE-DE95-A677387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7" y="557212"/>
            <a:ext cx="9851313" cy="46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Expresiones de Lenguaje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11</cp:revision>
  <dcterms:created xsi:type="dcterms:W3CDTF">2022-07-27T19:36:32Z</dcterms:created>
  <dcterms:modified xsi:type="dcterms:W3CDTF">2022-08-01T17:47:09Z</dcterms:modified>
</cp:coreProperties>
</file>