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JSTL</a:t>
            </a:r>
            <a:br>
              <a:rPr lang="es-MX" dirty="0"/>
            </a:br>
            <a:br>
              <a:rPr lang="es-MX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52514F-C019-31EC-2869-4B67EF67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9341309" cy="44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1B31F9-C766-CCBC-6EE9-97FFD9DC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2" y="604630"/>
            <a:ext cx="9147975" cy="33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706CA0-50EB-6718-7B46-E243A433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3" y="537748"/>
            <a:ext cx="9617007" cy="33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144246-124A-5657-FD1A-C222A495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1" y="311633"/>
            <a:ext cx="8698412" cy="55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2DAD51-61F2-CB84-F57F-9E602A3B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9" y="764483"/>
            <a:ext cx="10405770" cy="48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6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FDBCA0-10CD-AF46-21BC-DC37DD6F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1" y="402327"/>
            <a:ext cx="9269762" cy="45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308BD3-2764-4EFD-811D-4252E2E4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5" y="488466"/>
            <a:ext cx="9833370" cy="34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A4E259-7DDF-CD77-1A78-F4394872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81" y="702986"/>
            <a:ext cx="9587460" cy="45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3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ED88DA-3F1E-6FE1-82BF-E92BFB5E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0" y="508138"/>
            <a:ext cx="9987234" cy="36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DE5220-0024-2B73-6FFF-E5B15EF3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1" y="413715"/>
            <a:ext cx="10106385" cy="3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6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015721-6E98-650E-FD53-A1E07F89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44" y="471901"/>
            <a:ext cx="9233719" cy="43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5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JSTL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12</cp:revision>
  <dcterms:created xsi:type="dcterms:W3CDTF">2022-07-27T19:36:32Z</dcterms:created>
  <dcterms:modified xsi:type="dcterms:W3CDTF">2022-08-01T20:19:08Z</dcterms:modified>
</cp:coreProperties>
</file>