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1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72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13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2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9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0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6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9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1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1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4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5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7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5EF93-461C-A6DA-820C-72CA31B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JSTL</a:t>
            </a:r>
            <a:br>
              <a:rPr lang="es-MX" dirty="0"/>
            </a:br>
            <a:br>
              <a:rPr lang="es-MX" dirty="0"/>
            </a:b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A4ABA8-2121-803D-9684-9B296B04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401"/>
            <a:ext cx="8888278" cy="423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406BF4-5904-6261-DE24-8C40FFBE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7" y="537540"/>
            <a:ext cx="9766655" cy="46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F2002C-56C9-4776-D89B-D2608CC6B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40" y="729904"/>
            <a:ext cx="9954365" cy="19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1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455F14-CD68-6D67-6B5F-DDEEDF8F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3" y="893279"/>
            <a:ext cx="9333257" cy="38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0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D5391E-5DB4-B72A-5FDD-4B69563EC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58" y="836544"/>
            <a:ext cx="9678573" cy="29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D1EDA7-B5CD-1E8C-6EAA-371F14D1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57" y="814801"/>
            <a:ext cx="8851244" cy="423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9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9CCC5F-E149-4658-E953-9E0D7775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5" y="286992"/>
            <a:ext cx="9136959" cy="31420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7760FD-4F55-C7F6-45DF-CEBE0A36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68" y="3429001"/>
            <a:ext cx="8821012" cy="32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5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AD67C3-2C87-6694-95B8-CFCFF2F1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20" y="449331"/>
            <a:ext cx="9502985" cy="544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E2D19F-10A3-C72C-A031-7685C6CF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0" y="434630"/>
            <a:ext cx="8972620" cy="41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4A430B-E944-67BA-6272-F4C64896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3" y="637967"/>
            <a:ext cx="9210545" cy="22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1E4BC5-8BBD-C633-EB2B-87C10C09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40" y="693461"/>
            <a:ext cx="9433052" cy="43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4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3</Words>
  <Application>Microsoft Office PowerPoint</Application>
  <PresentationFormat>Panorámica</PresentationFormat>
  <Paragraphs>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JSTL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13</cp:revision>
  <dcterms:created xsi:type="dcterms:W3CDTF">2022-07-27T19:36:32Z</dcterms:created>
  <dcterms:modified xsi:type="dcterms:W3CDTF">2022-08-01T20:38:57Z</dcterms:modified>
</cp:coreProperties>
</file>