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1" r:id="rId36"/>
    <p:sldId id="290" r:id="rId37"/>
    <p:sldId id="289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93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06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674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5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27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25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353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45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5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3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2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53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01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0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0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06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A0B3-3C1F-4D1A-939B-78001852674B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DEB3F9-29C1-44C9-8CF2-FFCDDD9F55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0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F7FD0-3EB0-4016-A5D4-C20902740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6600" dirty="0"/>
              <a:t>Principio del modelamiento orientado a objetos</a:t>
            </a:r>
            <a:endParaRPr lang="es-CO" sz="6600" dirty="0"/>
          </a:p>
        </p:txBody>
      </p:sp>
    </p:spTree>
    <p:extLst>
      <p:ext uri="{BB962C8B-B14F-4D97-AF65-F5344CB8AC3E}">
        <p14:creationId xmlns:p14="http://schemas.microsoft.com/office/powerpoint/2010/main" val="681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Sobrecarga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D82933-16BF-4C81-BC8B-7E1F2E26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1" y="2705721"/>
            <a:ext cx="8051222" cy="30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Abstracción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DD835E-2411-4A0E-AD54-D1E55E38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3" y="2624600"/>
            <a:ext cx="8899985" cy="23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Encapsulamiento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CC7AED-316A-4979-9320-5B07A2847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2" y="2676732"/>
            <a:ext cx="8502635" cy="25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0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7031"/>
            <a:ext cx="8596668" cy="3880773"/>
          </a:xfrm>
        </p:spPr>
        <p:txBody>
          <a:bodyPr/>
          <a:lstStyle/>
          <a:p>
            <a:r>
              <a:rPr lang="es-CO" dirty="0"/>
              <a:t>Modularidad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Jerarquía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69291E-9D41-4B2B-94D3-02EDEAC5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62" y="2796464"/>
            <a:ext cx="8866943" cy="9094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B8DCD8-FAC1-40DA-B0F5-E312584F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8" y="4409971"/>
            <a:ext cx="8820984" cy="11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“Booch”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9FF0CE-6CC4-45A4-A69A-3608A649C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430" y="2190750"/>
            <a:ext cx="9026642" cy="1917424"/>
          </a:xfrm>
        </p:spPr>
      </p:pic>
    </p:spTree>
    <p:extLst>
      <p:ext uri="{BB962C8B-B14F-4D97-AF65-F5344CB8AC3E}">
        <p14:creationId xmlns:p14="http://schemas.microsoft.com/office/powerpoint/2010/main" val="45452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“Booch”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88D264-D590-4F2A-B27B-D03FE5D0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0" y="1930400"/>
            <a:ext cx="7838454" cy="44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“Booch”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E7B1D4-144C-4294-87BC-13E162E0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58" y="1811406"/>
            <a:ext cx="7724209" cy="48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“Booch”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4F4A51-A0E4-4A35-B773-5A6A3995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88874"/>
            <a:ext cx="9156103" cy="18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“OMT”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D7D2FA-E254-412B-AE5E-8864B3B4E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515" y="1558753"/>
            <a:ext cx="8333207" cy="3980656"/>
          </a:xfrm>
        </p:spPr>
      </p:pic>
    </p:spTree>
    <p:extLst>
      <p:ext uri="{BB962C8B-B14F-4D97-AF65-F5344CB8AC3E}">
        <p14:creationId xmlns:p14="http://schemas.microsoft.com/office/powerpoint/2010/main" val="75171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“OMT”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2F3392-067E-4775-A178-3607D369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111"/>
            <a:ext cx="8760921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0303B-C73C-4A2F-B9DD-D1C7B7E1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Metodologías Orientadas a Objetos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9B9836-DFBF-40C9-822E-C55030B70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80" y="1502845"/>
            <a:ext cx="8596668" cy="4507668"/>
          </a:xfrm>
        </p:spPr>
      </p:pic>
    </p:spTree>
    <p:extLst>
      <p:ext uri="{BB962C8B-B14F-4D97-AF65-F5344CB8AC3E}">
        <p14:creationId xmlns:p14="http://schemas.microsoft.com/office/powerpoint/2010/main" val="3392656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“OMT”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E476C96-BEDA-4560-9DB5-E83F6BB94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13" y="1488281"/>
            <a:ext cx="7118400" cy="5169974"/>
          </a:xfrm>
        </p:spPr>
      </p:pic>
    </p:spTree>
    <p:extLst>
      <p:ext uri="{BB962C8B-B14F-4D97-AF65-F5344CB8AC3E}">
        <p14:creationId xmlns:p14="http://schemas.microsoft.com/office/powerpoint/2010/main" val="315551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“OMT”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798F25-2276-4D14-B9EA-4BEA45955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539" y="1508126"/>
            <a:ext cx="7636165" cy="4561370"/>
          </a:xfrm>
        </p:spPr>
      </p:pic>
    </p:spTree>
    <p:extLst>
      <p:ext uri="{BB962C8B-B14F-4D97-AF65-F5344CB8AC3E}">
        <p14:creationId xmlns:p14="http://schemas.microsoft.com/office/powerpoint/2010/main" val="203061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0D1726-64BD-4DA3-B752-490447DE9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7460"/>
            <a:ext cx="8666685" cy="3657635"/>
          </a:xfrm>
        </p:spPr>
      </p:pic>
    </p:spTree>
    <p:extLst>
      <p:ext uri="{BB962C8B-B14F-4D97-AF65-F5344CB8AC3E}">
        <p14:creationId xmlns:p14="http://schemas.microsoft.com/office/powerpoint/2010/main" val="3648398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2CD2E8-937F-42A5-B37C-D5CE7782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4291"/>
            <a:ext cx="8983501" cy="32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54E72E-A716-400B-B395-86F07D03E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46" y="1811579"/>
            <a:ext cx="7957493" cy="2071308"/>
          </a:xfrm>
        </p:spPr>
      </p:pic>
    </p:spTree>
    <p:extLst>
      <p:ext uri="{BB962C8B-B14F-4D97-AF65-F5344CB8AC3E}">
        <p14:creationId xmlns:p14="http://schemas.microsoft.com/office/powerpoint/2010/main" val="3728881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4EE360-B856-4B05-9A86-BFE0B4B2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27176"/>
            <a:ext cx="7819577" cy="45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21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906B5A-AD41-432B-916B-F6FC1AFA0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97" y="1517651"/>
            <a:ext cx="7708000" cy="4538592"/>
          </a:xfrm>
        </p:spPr>
      </p:pic>
    </p:spTree>
    <p:extLst>
      <p:ext uri="{BB962C8B-B14F-4D97-AF65-F5344CB8AC3E}">
        <p14:creationId xmlns:p14="http://schemas.microsoft.com/office/powerpoint/2010/main" val="404158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1EEBAD-F422-43AE-AA45-5B7ED9886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42" y="1467229"/>
            <a:ext cx="8542849" cy="4376979"/>
          </a:xfrm>
        </p:spPr>
      </p:pic>
    </p:spTree>
    <p:extLst>
      <p:ext uri="{BB962C8B-B14F-4D97-AF65-F5344CB8AC3E}">
        <p14:creationId xmlns:p14="http://schemas.microsoft.com/office/powerpoint/2010/main" val="103673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77E159-F01D-44A0-A9D5-8B7FF8BC7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33" y="1638299"/>
            <a:ext cx="7320329" cy="4497457"/>
          </a:xfrm>
        </p:spPr>
      </p:pic>
    </p:spTree>
    <p:extLst>
      <p:ext uri="{BB962C8B-B14F-4D97-AF65-F5344CB8AC3E}">
        <p14:creationId xmlns:p14="http://schemas.microsoft.com/office/powerpoint/2010/main" val="262451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AB0C2A-AE78-415D-ABA1-A003C20BB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289" y="1338173"/>
            <a:ext cx="7567938" cy="178809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CD5888-05CE-445E-BA5E-7CD79496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15479"/>
            <a:ext cx="7984334" cy="40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8768-8325-451E-9781-A69662B1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Metodologías Orientadas a Objetos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A1F5EB-9CDC-4072-8CC1-C22BE232D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98340"/>
            <a:ext cx="8186765" cy="4120581"/>
          </a:xfrm>
        </p:spPr>
      </p:pic>
    </p:spTree>
    <p:extLst>
      <p:ext uri="{BB962C8B-B14F-4D97-AF65-F5344CB8AC3E}">
        <p14:creationId xmlns:p14="http://schemas.microsoft.com/office/powerpoint/2010/main" val="415775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96D793-228B-4AFD-8C62-A32CABD85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6399"/>
            <a:ext cx="8955191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7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4F8CE3-6279-410C-8333-B90E293F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66" y="1750923"/>
            <a:ext cx="8205003" cy="35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0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4697A5-F241-4188-A506-A515747F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6" y="1883707"/>
            <a:ext cx="7570199" cy="30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5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D96B0E-0B47-48E2-8F5E-5D587A14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92733"/>
            <a:ext cx="6578669" cy="56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1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B7DC38-DD61-4446-9B8A-9DA011DC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60" y="1468298"/>
            <a:ext cx="7919012" cy="45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F8C0FD-33FB-4BD1-ABC0-F6FAC5C1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507436"/>
            <a:ext cx="7713593" cy="25541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313248-5BF9-4B45-9461-95A06B6A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4201973"/>
            <a:ext cx="7067126" cy="24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9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301EFF-2DCB-4F2F-9602-EEBEE50A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85059"/>
            <a:ext cx="7017819" cy="54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1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4B3E2F-4F4D-4440-B5F3-0A907406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2538"/>
            <a:ext cx="8792804" cy="46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0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F38D39-AE9C-4BAC-B65B-9CD17FB0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83" y="1479551"/>
            <a:ext cx="7893947" cy="48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4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E0628B-BFCC-400E-9713-D5969578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9" y="1496666"/>
            <a:ext cx="7749434" cy="38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00397-B32B-4890-8148-CFD22FF8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000F8C-C225-4B50-94D1-80BB27981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73" y="2178706"/>
            <a:ext cx="8238469" cy="93555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FB7EC4-5E61-4623-A054-FDB140DF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65" y="3216758"/>
            <a:ext cx="8754576" cy="23889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237C06-E160-4702-BE4E-9D82BFB7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73" y="5911712"/>
            <a:ext cx="8084990" cy="5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9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C365C6-F2E9-4FBA-9477-4304F1FB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4" y="1431441"/>
            <a:ext cx="8556296" cy="38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2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DAF1D5-DB0F-4B92-9801-65906382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27" y="1417568"/>
            <a:ext cx="7962458" cy="46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7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11D541-FB33-4C13-ACC3-4A082C20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61" y="2031308"/>
            <a:ext cx="8770328" cy="30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78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ED1536-A394-447E-8D48-C75238B4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04" y="1270000"/>
            <a:ext cx="5842736" cy="54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19839D-D45E-462F-A822-9CDA76E2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2038"/>
            <a:ext cx="7494526" cy="50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91CB1C-7E40-4B3F-A757-6121371D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36" y="1495218"/>
            <a:ext cx="7816625" cy="49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4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CCE972-A499-4181-9F9E-C9412E07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7" y="1546570"/>
            <a:ext cx="8301006" cy="43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0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686E62-2970-4FE9-8138-710BFA08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77" y="1693379"/>
            <a:ext cx="8382472" cy="16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29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FDF28A-98CD-49D5-B890-DC144A34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99" y="1413427"/>
            <a:ext cx="5010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5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73FA20-0DBA-415B-8757-01D5AF57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54162"/>
            <a:ext cx="8777468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CDF4A1-051D-44AF-A6A8-6095B9C7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Objetos</a:t>
            </a:r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3F32DF-24C6-4B5E-8739-9BBB6A87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831408"/>
            <a:ext cx="9038903" cy="20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8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42068A-F888-4FF0-B46B-EC3DB818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30" y="1270000"/>
            <a:ext cx="53244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8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CE268F-6780-4AFE-B17D-A76CFA40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4" y="1608483"/>
            <a:ext cx="7878004" cy="17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9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6FAA90-7526-40E7-B3F8-52902663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4" y="1419018"/>
            <a:ext cx="7214774" cy="21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45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2086F2-5760-4BF5-8648-340DD579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44" y="1450976"/>
            <a:ext cx="5682615" cy="44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2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DA53B6-E3AC-4FEB-B64D-A43EE51D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06" y="1703318"/>
            <a:ext cx="7220572" cy="3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8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470448-48DB-4B7F-8EF5-E015E116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0" y="1723197"/>
            <a:ext cx="7728088" cy="19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2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4A61FA-9F80-4362-9B5A-4AA4A73F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06" y="1599785"/>
            <a:ext cx="6728740" cy="41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29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1602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C8DF-7944-4698-BD7D-61516CC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orientada a objetos “UML”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470448-48DB-4B7F-8EF5-E015E116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0" y="1723197"/>
            <a:ext cx="8763946" cy="21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0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Clases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91426C-C16A-4BE9-9D53-A42B51D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97232"/>
            <a:ext cx="8596668" cy="30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4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Comunicación entre objetos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8EE642-47CC-4F93-9933-82D12B48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61" y="2676525"/>
            <a:ext cx="8576885" cy="22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6F0A5F-B87D-4942-AF99-6318A83E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90" y="2619837"/>
            <a:ext cx="7900780" cy="412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2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5B6C-AAA8-4F9A-B98A-6CDA88D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Fundamentales de las Metodologías Orientadas a Objetos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A126-6D92-4391-91E2-2A07169D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Polimorfismo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3CF94B-785F-4B88-A044-348C9A0D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4" y="2814637"/>
            <a:ext cx="9028004" cy="18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57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421</Words>
  <Application>Microsoft Office PowerPoint</Application>
  <PresentationFormat>Panorámica</PresentationFormat>
  <Paragraphs>74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2" baseType="lpstr">
      <vt:lpstr>Arial</vt:lpstr>
      <vt:lpstr>Trebuchet MS</vt:lpstr>
      <vt:lpstr>Wingdings 3</vt:lpstr>
      <vt:lpstr>Faceta</vt:lpstr>
      <vt:lpstr>Principio del modelamiento orientado a objetos</vt:lpstr>
      <vt:lpstr>Metodologías Orientadas a Objetos</vt:lpstr>
      <vt:lpstr>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Conceptos Fundamentales de las Metodologías Orientadas a Objetos</vt:lpstr>
      <vt:lpstr>Metodología orientada a objetos “Booch”</vt:lpstr>
      <vt:lpstr>Metodología orientada a objetos “Booch”</vt:lpstr>
      <vt:lpstr>Metodología orientada a objetos “Booch”</vt:lpstr>
      <vt:lpstr>Metodología orientada a objetos “Booch”</vt:lpstr>
      <vt:lpstr>Metodología orientada a objetos “OMT”</vt:lpstr>
      <vt:lpstr>Metodología orientada a objetos “OMT”</vt:lpstr>
      <vt:lpstr>Metodología orientada a objetos “OMT”</vt:lpstr>
      <vt:lpstr>Metodología orientada a objetos “OMT”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  <vt:lpstr>Metodología orientada a objetos “UML”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 del modelamiento orientado a objetos</dc:title>
  <dc:creator>JUAN CAMILO RODRIGUEZ VILLAMIZAR</dc:creator>
  <cp:lastModifiedBy>JUAN CAMILO RODRIGUEZ VILLAMIZAR</cp:lastModifiedBy>
  <cp:revision>6</cp:revision>
  <dcterms:created xsi:type="dcterms:W3CDTF">2021-07-31T16:33:08Z</dcterms:created>
  <dcterms:modified xsi:type="dcterms:W3CDTF">2021-07-31T20:44:34Z</dcterms:modified>
</cp:coreProperties>
</file>