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ArrayList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54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18" y="0"/>
            <a:ext cx="10182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0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457200"/>
            <a:ext cx="109061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62" y="0"/>
            <a:ext cx="1033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7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8" y="0"/>
            <a:ext cx="10617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0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25" y="0"/>
            <a:ext cx="6732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1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00087"/>
            <a:ext cx="111252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9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59" y="0"/>
            <a:ext cx="10007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6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06" y="0"/>
            <a:ext cx="9622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6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14487"/>
            <a:ext cx="105727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8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58" y="0"/>
            <a:ext cx="7159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17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</TotalTime>
  <Words>1</Words>
  <Application>Microsoft Office PowerPoint</Application>
  <PresentationFormat>Panorámica</PresentationFormat>
  <Paragraphs>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ArrayList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</dc:title>
  <dc:creator>rene lobo</dc:creator>
  <cp:lastModifiedBy>JUAN CAMILO RODRIGUEZ VILLAMIZAR</cp:lastModifiedBy>
  <cp:revision>2</cp:revision>
  <dcterms:created xsi:type="dcterms:W3CDTF">2016-09-20T01:53:15Z</dcterms:created>
  <dcterms:modified xsi:type="dcterms:W3CDTF">2021-07-24T20:37:30Z</dcterms:modified>
</cp:coreProperties>
</file>