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08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b="1" dirty="0" err="1"/>
              <a:t>Herencia</a:t>
            </a:r>
            <a:r>
              <a:rPr lang="en-US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0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96764"/>
            <a:ext cx="11915615" cy="6671733"/>
          </a:xfrm>
        </p:spPr>
      </p:pic>
    </p:spTree>
    <p:extLst>
      <p:ext uri="{BB962C8B-B14F-4D97-AF65-F5344CB8AC3E}">
        <p14:creationId xmlns:p14="http://schemas.microsoft.com/office/powerpoint/2010/main" val="152712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95777"/>
            <a:ext cx="11231002" cy="6643692"/>
          </a:xfrm>
        </p:spPr>
      </p:pic>
    </p:spTree>
    <p:extLst>
      <p:ext uri="{BB962C8B-B14F-4D97-AF65-F5344CB8AC3E}">
        <p14:creationId xmlns:p14="http://schemas.microsoft.com/office/powerpoint/2010/main" val="184486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25611"/>
            <a:ext cx="10753743" cy="6713855"/>
          </a:xfrm>
        </p:spPr>
      </p:pic>
    </p:spTree>
    <p:extLst>
      <p:ext uri="{BB962C8B-B14F-4D97-AF65-F5344CB8AC3E}">
        <p14:creationId xmlns:p14="http://schemas.microsoft.com/office/powerpoint/2010/main" val="175926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9" y="72570"/>
            <a:ext cx="11218562" cy="6664728"/>
          </a:xfrm>
        </p:spPr>
      </p:pic>
    </p:spTree>
    <p:extLst>
      <p:ext uri="{BB962C8B-B14F-4D97-AF65-F5344CB8AC3E}">
        <p14:creationId xmlns:p14="http://schemas.microsoft.com/office/powerpoint/2010/main" val="348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i="1" dirty="0">
                <a:solidFill>
                  <a:schemeClr val="tx1"/>
                </a:solidFill>
              </a:rPr>
              <a:t>La </a:t>
            </a:r>
            <a:r>
              <a:rPr lang="en-US" sz="3600" i="1" dirty="0" err="1">
                <a:solidFill>
                  <a:schemeClr val="tx1"/>
                </a:solidFill>
              </a:rPr>
              <a:t>herencia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es</a:t>
            </a:r>
            <a:r>
              <a:rPr lang="en-US" sz="3600" i="1" dirty="0">
                <a:solidFill>
                  <a:schemeClr val="tx1"/>
                </a:solidFill>
              </a:rPr>
              <a:t> un </a:t>
            </a:r>
            <a:r>
              <a:rPr lang="en-US" sz="3600" i="1" dirty="0" err="1">
                <a:solidFill>
                  <a:schemeClr val="tx1"/>
                </a:solidFill>
              </a:rPr>
              <a:t>mecanismo</a:t>
            </a:r>
            <a:r>
              <a:rPr lang="en-US" sz="3600" i="1" dirty="0">
                <a:solidFill>
                  <a:schemeClr val="tx1"/>
                </a:solidFill>
              </a:rPr>
              <a:t> que </a:t>
            </a:r>
            <a:r>
              <a:rPr lang="en-US" sz="3600" i="1" dirty="0" err="1">
                <a:solidFill>
                  <a:schemeClr val="tx1"/>
                </a:solidFill>
              </a:rPr>
              <a:t>permite</a:t>
            </a:r>
            <a:r>
              <a:rPr lang="en-US" sz="3600" i="1" dirty="0">
                <a:solidFill>
                  <a:schemeClr val="tx1"/>
                </a:solidFill>
              </a:rPr>
              <a:t> la </a:t>
            </a:r>
            <a:r>
              <a:rPr lang="en-US" sz="3600" i="1" dirty="0" err="1">
                <a:solidFill>
                  <a:schemeClr val="tx1"/>
                </a:solidFill>
              </a:rPr>
              <a:t>definición</a:t>
            </a:r>
            <a:r>
              <a:rPr lang="en-US" sz="3600" i="1" dirty="0">
                <a:solidFill>
                  <a:schemeClr val="tx1"/>
                </a:solidFill>
              </a:rPr>
              <a:t> de </a:t>
            </a:r>
            <a:r>
              <a:rPr lang="en-US" sz="3600" i="1" dirty="0" err="1">
                <a:solidFill>
                  <a:schemeClr val="tx1"/>
                </a:solidFill>
              </a:rPr>
              <a:t>una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clase</a:t>
            </a:r>
            <a:r>
              <a:rPr lang="en-US" sz="3600" i="1" dirty="0">
                <a:solidFill>
                  <a:schemeClr val="tx1"/>
                </a:solidFill>
              </a:rPr>
              <a:t> a </a:t>
            </a:r>
            <a:r>
              <a:rPr lang="en-US" sz="3600" i="1" dirty="0" err="1">
                <a:solidFill>
                  <a:schemeClr val="tx1"/>
                </a:solidFill>
              </a:rPr>
              <a:t>partir</a:t>
            </a:r>
            <a:r>
              <a:rPr lang="en-US" sz="3600" i="1" dirty="0">
                <a:solidFill>
                  <a:schemeClr val="tx1"/>
                </a:solidFill>
              </a:rPr>
              <a:t> de la </a:t>
            </a:r>
            <a:r>
              <a:rPr lang="en-US" sz="3600" i="1" dirty="0" err="1">
                <a:solidFill>
                  <a:schemeClr val="tx1"/>
                </a:solidFill>
              </a:rPr>
              <a:t>definición</a:t>
            </a:r>
            <a:r>
              <a:rPr lang="en-US" sz="3600" i="1" dirty="0">
                <a:solidFill>
                  <a:schemeClr val="tx1"/>
                </a:solidFill>
              </a:rPr>
              <a:t> de </a:t>
            </a:r>
            <a:r>
              <a:rPr lang="en-US" sz="3600" i="1" dirty="0" err="1">
                <a:solidFill>
                  <a:schemeClr val="tx1"/>
                </a:solidFill>
              </a:rPr>
              <a:t>otra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ya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existente</a:t>
            </a:r>
            <a:r>
              <a:rPr lang="en-US" sz="3600" i="1" dirty="0">
                <a:solidFill>
                  <a:schemeClr val="tx1"/>
                </a:solidFill>
              </a:rPr>
              <a:t>. La </a:t>
            </a:r>
            <a:r>
              <a:rPr lang="en-US" sz="3600" i="1" dirty="0" err="1">
                <a:solidFill>
                  <a:schemeClr val="tx1"/>
                </a:solidFill>
              </a:rPr>
              <a:t>herencia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permite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compartir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automáticamente</a:t>
            </a:r>
            <a:r>
              <a:rPr lang="en-US" sz="3600" i="1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métodos</a:t>
            </a:r>
            <a:r>
              <a:rPr lang="en-US" sz="3600" i="1" dirty="0">
                <a:solidFill>
                  <a:schemeClr val="tx1"/>
                </a:solidFill>
              </a:rPr>
              <a:t> y </a:t>
            </a:r>
            <a:r>
              <a:rPr lang="en-US" sz="3600" i="1" dirty="0" err="1">
                <a:solidFill>
                  <a:schemeClr val="tx1"/>
                </a:solidFill>
              </a:rPr>
              <a:t>datos</a:t>
            </a:r>
            <a:r>
              <a:rPr lang="en-US" sz="3600" i="1" dirty="0">
                <a:solidFill>
                  <a:schemeClr val="tx1"/>
                </a:solidFill>
              </a:rPr>
              <a:t> entre </a:t>
            </a:r>
            <a:r>
              <a:rPr lang="en-US" sz="3600" i="1" dirty="0" err="1">
                <a:solidFill>
                  <a:schemeClr val="tx1"/>
                </a:solidFill>
              </a:rPr>
              <a:t>clases</a:t>
            </a:r>
            <a:r>
              <a:rPr lang="en-US" sz="3600" i="1" dirty="0">
                <a:solidFill>
                  <a:schemeClr val="tx1"/>
                </a:solidFill>
              </a:rPr>
              <a:t>, </a:t>
            </a:r>
            <a:r>
              <a:rPr lang="en-US" sz="3600" i="1" dirty="0" err="1">
                <a:solidFill>
                  <a:schemeClr val="tx1"/>
                </a:solidFill>
              </a:rPr>
              <a:t>subclases</a:t>
            </a:r>
            <a:r>
              <a:rPr lang="en-US" sz="3600" i="1" dirty="0">
                <a:solidFill>
                  <a:schemeClr val="tx1"/>
                </a:solidFill>
              </a:rPr>
              <a:t> y </a:t>
            </a:r>
            <a:r>
              <a:rPr lang="en-US" sz="3600" i="1" dirty="0" err="1">
                <a:solidFill>
                  <a:schemeClr val="tx1"/>
                </a:solidFill>
              </a:rPr>
              <a:t>objetos</a:t>
            </a:r>
            <a:r>
              <a:rPr lang="en-US" sz="3600" i="1" dirty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6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Tipo</a:t>
            </a:r>
            <a:r>
              <a:rPr lang="en-US" sz="2800" dirty="0">
                <a:solidFill>
                  <a:schemeClr val="tx1"/>
                </a:solidFill>
              </a:rPr>
              <a:t> especial de </a:t>
            </a:r>
            <a:r>
              <a:rPr lang="en-US" sz="2800" dirty="0" err="1">
                <a:solidFill>
                  <a:schemeClr val="tx1"/>
                </a:solidFill>
              </a:rPr>
              <a:t>relación</a:t>
            </a:r>
            <a:r>
              <a:rPr lang="en-US" sz="2800" dirty="0">
                <a:solidFill>
                  <a:schemeClr val="tx1"/>
                </a:solidFill>
              </a:rPr>
              <a:t> entre </a:t>
            </a:r>
            <a:r>
              <a:rPr lang="en-US" sz="2800" dirty="0" err="1">
                <a:solidFill>
                  <a:schemeClr val="tx1"/>
                </a:solidFill>
              </a:rPr>
              <a:t>clases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uno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los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aspectos</a:t>
            </a:r>
            <a:r>
              <a:rPr lang="en-US" sz="2800" dirty="0">
                <a:solidFill>
                  <a:schemeClr val="tx1"/>
                </a:solidFill>
              </a:rPr>
              <a:t> que </a:t>
            </a:r>
            <a:r>
              <a:rPr lang="en-US" sz="2800" dirty="0" err="1">
                <a:solidFill>
                  <a:schemeClr val="tx1"/>
                </a:solidFill>
              </a:rPr>
              <a:t>distinguen</a:t>
            </a:r>
            <a:r>
              <a:rPr lang="en-US" sz="2800" dirty="0">
                <a:solidFill>
                  <a:schemeClr val="tx1"/>
                </a:solidFill>
              </a:rPr>
              <a:t> el </a:t>
            </a:r>
            <a:r>
              <a:rPr lang="en-US" sz="2800" dirty="0" err="1">
                <a:solidFill>
                  <a:schemeClr val="tx1"/>
                </a:solidFill>
              </a:rPr>
              <a:t>Paradigma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Orientación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Objetos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frente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otros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paradigmas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Mecanismo</a:t>
            </a:r>
            <a:r>
              <a:rPr lang="en-US" sz="2800" dirty="0">
                <a:solidFill>
                  <a:schemeClr val="tx1"/>
                </a:solidFill>
              </a:rPr>
              <a:t> que, </a:t>
            </a:r>
            <a:r>
              <a:rPr lang="en-US" sz="2800" dirty="0" err="1">
                <a:solidFill>
                  <a:schemeClr val="tx1"/>
                </a:solidFill>
              </a:rPr>
              <a:t>bien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utilizado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facilita</a:t>
            </a:r>
            <a:r>
              <a:rPr lang="en-US" sz="2800" dirty="0">
                <a:solidFill>
                  <a:schemeClr val="tx1"/>
                </a:solidFill>
              </a:rPr>
              <a:t> la </a:t>
            </a:r>
            <a:r>
              <a:rPr lang="en-US" sz="2800" dirty="0" err="1">
                <a:solidFill>
                  <a:schemeClr val="tx1"/>
                </a:solidFill>
              </a:rPr>
              <a:t>modificabilidad</a:t>
            </a:r>
            <a:r>
              <a:rPr lang="en-US" sz="2800" dirty="0">
                <a:solidFill>
                  <a:schemeClr val="tx1"/>
                </a:solidFill>
              </a:rPr>
              <a:t> y </a:t>
            </a:r>
            <a:r>
              <a:rPr lang="en-US" sz="2800" dirty="0" err="1">
                <a:solidFill>
                  <a:schemeClr val="tx1"/>
                </a:solidFill>
              </a:rPr>
              <a:t>reutilización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los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diseños</a:t>
            </a:r>
            <a:r>
              <a:rPr lang="en-US" sz="2800" dirty="0">
                <a:solidFill>
                  <a:schemeClr val="tx1"/>
                </a:solidFill>
              </a:rPr>
              <a:t> y el </a:t>
            </a:r>
            <a:r>
              <a:rPr lang="en-US" sz="2800" dirty="0" err="1">
                <a:solidFill>
                  <a:schemeClr val="tx1"/>
                </a:solidFill>
              </a:rPr>
              <a:t>código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8" y="235102"/>
            <a:ext cx="11796612" cy="6148765"/>
          </a:xfrm>
        </p:spPr>
      </p:pic>
    </p:spTree>
    <p:extLst>
      <p:ext uri="{BB962C8B-B14F-4D97-AF65-F5344CB8AC3E}">
        <p14:creationId xmlns:p14="http://schemas.microsoft.com/office/powerpoint/2010/main" val="84567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8039"/>
            <a:ext cx="11169122" cy="6520353"/>
          </a:xfrm>
        </p:spPr>
      </p:pic>
    </p:spTree>
    <p:extLst>
      <p:ext uri="{BB962C8B-B14F-4D97-AF65-F5344CB8AC3E}">
        <p14:creationId xmlns:p14="http://schemas.microsoft.com/office/powerpoint/2010/main" val="62062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181212"/>
            <a:ext cx="10278532" cy="6415828"/>
          </a:xfrm>
        </p:spPr>
      </p:pic>
    </p:spTree>
    <p:extLst>
      <p:ext uri="{BB962C8B-B14F-4D97-AF65-F5344CB8AC3E}">
        <p14:creationId xmlns:p14="http://schemas.microsoft.com/office/powerpoint/2010/main" val="4732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8703"/>
            <a:ext cx="11074400" cy="6447181"/>
          </a:xfrm>
        </p:spPr>
      </p:pic>
    </p:spTree>
    <p:extLst>
      <p:ext uri="{BB962C8B-B14F-4D97-AF65-F5344CB8AC3E}">
        <p14:creationId xmlns:p14="http://schemas.microsoft.com/office/powerpoint/2010/main" val="65184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80" y="38341"/>
            <a:ext cx="9132178" cy="6785793"/>
          </a:xfrm>
        </p:spPr>
      </p:pic>
    </p:spTree>
    <p:extLst>
      <p:ext uri="{BB962C8B-B14F-4D97-AF65-F5344CB8AC3E}">
        <p14:creationId xmlns:p14="http://schemas.microsoft.com/office/powerpoint/2010/main" val="86498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90" y="0"/>
            <a:ext cx="9915846" cy="6857999"/>
          </a:xfrm>
        </p:spPr>
      </p:pic>
    </p:spTree>
    <p:extLst>
      <p:ext uri="{BB962C8B-B14F-4D97-AF65-F5344CB8AC3E}">
        <p14:creationId xmlns:p14="http://schemas.microsoft.com/office/powerpoint/2010/main" val="2246299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631</TotalTime>
  <Words>82</Words>
  <Application>Microsoft Office PowerPoint</Application>
  <PresentationFormat>Panorámica</PresentationFormat>
  <Paragraphs>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Programacion Orientada a objetos Herencia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Orientada a objetos Herencia</dc:title>
  <dc:creator>rene lobo</dc:creator>
  <cp:lastModifiedBy>JUAN CAMILO RODRIGUEZ VILLAMIZAR</cp:lastModifiedBy>
  <cp:revision>4</cp:revision>
  <dcterms:created xsi:type="dcterms:W3CDTF">2016-09-26T19:23:18Z</dcterms:created>
  <dcterms:modified xsi:type="dcterms:W3CDTF">2021-07-24T18:00:00Z</dcterms:modified>
</cp:coreProperties>
</file>