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Polimorfismo e Interfaces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57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6" y="0"/>
            <a:ext cx="11193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0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6" y="0"/>
            <a:ext cx="11711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" y="1153391"/>
            <a:ext cx="12132132" cy="45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7"/>
            <a:ext cx="12194616" cy="40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93" y="0"/>
            <a:ext cx="12282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9" y="-4850"/>
            <a:ext cx="10547117" cy="68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1" y="0"/>
            <a:ext cx="10150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09" y="0"/>
            <a:ext cx="96889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32" y="0"/>
            <a:ext cx="10616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9" y="0"/>
            <a:ext cx="10783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3" y="2398932"/>
            <a:ext cx="11376092" cy="31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6" y="0"/>
            <a:ext cx="8817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2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1"/>
            <a:ext cx="12163396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6" y="0"/>
            <a:ext cx="9535885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4" y="0"/>
            <a:ext cx="10932330" cy="68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3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34" y="1"/>
            <a:ext cx="88221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" y="0"/>
            <a:ext cx="1201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2" y="0"/>
            <a:ext cx="10928698" cy="6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3" y="0"/>
            <a:ext cx="1141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9" y="0"/>
            <a:ext cx="10037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49</TotalTime>
  <Words>3</Words>
  <Application>Microsoft Office PowerPoint</Application>
  <PresentationFormat>Panorámica</PresentationFormat>
  <Paragraphs>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Polimorfismo e Interfaces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 e Interfaces</dc:title>
  <dc:creator>rene lobo</dc:creator>
  <cp:lastModifiedBy>JUAN CAMILO RODRIGUEZ VILLAMIZAR</cp:lastModifiedBy>
  <cp:revision>4</cp:revision>
  <dcterms:created xsi:type="dcterms:W3CDTF">2016-10-13T02:32:32Z</dcterms:created>
  <dcterms:modified xsi:type="dcterms:W3CDTF">2021-07-24T18:01:45Z</dcterms:modified>
</cp:coreProperties>
</file>