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3462" autoAdjust="0"/>
  </p:normalViewPr>
  <p:slideViewPr>
    <p:cSldViewPr>
      <p:cViewPr varScale="1">
        <p:scale>
          <a:sx n="88" d="100"/>
          <a:sy n="88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15485" y="285869"/>
            <a:ext cx="2178185" cy="14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353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542959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Keywordmap</a:t>
            </a:r>
            <a:endParaRPr lang="nl-BE" dirty="0" smtClean="0"/>
          </a:p>
          <a:p>
            <a:pPr lvl="1"/>
            <a:r>
              <a:rPr lang="nl-BE" dirty="0" smtClean="0"/>
              <a:t>84.17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Barchartmap</a:t>
            </a:r>
            <a:endParaRPr lang="nl-BE" dirty="0" smtClean="0"/>
          </a:p>
          <a:p>
            <a:pPr lvl="1"/>
            <a:r>
              <a:rPr lang="nl-BE" dirty="0" smtClean="0"/>
              <a:t>80.83</a:t>
            </a:r>
            <a:endParaRPr lang="nl-BE" dirty="0"/>
          </a:p>
        </p:txBody>
      </p:sp>
      <p:pic>
        <p:nvPicPr>
          <p:cNvPr id="4" name="Afbeelding 3" descr="susscoreKeywor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700808"/>
            <a:ext cx="4667902" cy="1467055"/>
          </a:xfrm>
          <a:prstGeom prst="rect">
            <a:avLst/>
          </a:prstGeom>
        </p:spPr>
      </p:pic>
      <p:pic>
        <p:nvPicPr>
          <p:cNvPr id="5" name="Tijdelijke aanduiding voor inhoud 3" descr="susscoreBarchart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077072"/>
            <a:ext cx="5128846" cy="16119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v3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Added required user interaction</a:t>
            </a:r>
          </a:p>
          <a:p>
            <a:pPr lvl="1"/>
            <a:r>
              <a:rPr lang="en-US" dirty="0" smtClean="0"/>
              <a:t>When a bar chart is clicked, the map pans to the corresponding organization/country</a:t>
            </a:r>
          </a:p>
          <a:p>
            <a:pPr lvl="1"/>
            <a:r>
              <a:rPr lang="en-US" dirty="0" smtClean="0"/>
              <a:t>When an organization is clicked, the bar charts panel scrolls to the corresponding bar chart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</a:p>
          <a:p>
            <a:r>
              <a:rPr lang="en-US" dirty="0" smtClean="0"/>
              <a:t>Evaluation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organizations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3501008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="" xmlns:p14="http://schemas.microsoft.com/office/powerpoint/2010/main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Cached file provider added for performance</a:t>
            </a:r>
          </a:p>
          <a:p>
            <a:r>
              <a:rPr lang="en-US" sz="2800" dirty="0" smtClean="0"/>
              <a:t>Used different colors just for distinctness</a:t>
            </a:r>
          </a:p>
          <a:p>
            <a:pPr lvl="1"/>
            <a:r>
              <a:rPr lang="en-US" dirty="0" smtClean="0"/>
              <a:t>Red color less flashy</a:t>
            </a:r>
          </a:p>
          <a:p>
            <a:endParaRPr lang="en-US" sz="2800" dirty="0" smtClean="0"/>
          </a:p>
        </p:txBody>
      </p:sp>
      <p:pic>
        <p:nvPicPr>
          <p:cNvPr id="6" name="Afbeelding 5" descr="oudeSwitchablemap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6696744" cy="1503351"/>
          </a:xfrm>
          <a:prstGeom prst="rect">
            <a:avLst/>
          </a:prstGeom>
        </p:spPr>
      </p:pic>
      <p:pic>
        <p:nvPicPr>
          <p:cNvPr id="7" name="Afbeelding 6" descr="switchablemap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957296"/>
            <a:ext cx="6696744" cy="147418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380312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v1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380312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v2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368</Words>
  <Application>Microsoft Office PowerPoint</Application>
  <PresentationFormat>Diavoorstelling (4:3)</PresentationFormat>
  <Paragraphs>84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</vt:lpstr>
      <vt:lpstr>Changes in v3 – Barchartmap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Thypo</cp:lastModifiedBy>
  <cp:revision>33</cp:revision>
  <dcterms:created xsi:type="dcterms:W3CDTF">2013-04-11T11:17:46Z</dcterms:created>
  <dcterms:modified xsi:type="dcterms:W3CDTF">2013-05-22T10:05:16Z</dcterms:modified>
</cp:coreProperties>
</file>