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62" autoAdjust="0"/>
  </p:normalViewPr>
  <p:slideViewPr>
    <p:cSldViewPr>
      <p:cViewPr varScale="1">
        <p:scale>
          <a:sx n="64" d="100"/>
          <a:sy n="64" d="100"/>
        </p:scale>
        <p:origin x="-19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85" y="224339"/>
            <a:ext cx="2178185" cy="158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62" y="240569"/>
            <a:ext cx="2165861" cy="156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8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4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evaluation</a:t>
            </a:r>
          </a:p>
          <a:p>
            <a:pPr lvl="1"/>
            <a:r>
              <a:rPr lang="en-US" dirty="0" smtClean="0"/>
              <a:t>Till</a:t>
            </a:r>
          </a:p>
          <a:p>
            <a:pPr lvl="1"/>
            <a:r>
              <a:rPr lang="en-US" dirty="0" smtClean="0"/>
              <a:t>prof. Duval</a:t>
            </a:r>
          </a:p>
          <a:p>
            <a:pPr lvl="1"/>
            <a:r>
              <a:rPr lang="en-US" dirty="0" err="1" smtClean="0"/>
              <a:t>Joris</a:t>
            </a:r>
            <a:r>
              <a:rPr lang="en-US" dirty="0" smtClean="0"/>
              <a:t>, other assistants</a:t>
            </a:r>
          </a:p>
          <a:p>
            <a:pPr lvl="1"/>
            <a:r>
              <a:rPr lang="en-US" dirty="0" smtClean="0"/>
              <a:t>our fellow students…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81" y="2780928"/>
            <a:ext cx="61912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Brainstorm session</a:t>
            </a:r>
          </a:p>
          <a:p>
            <a:pPr lvl="1"/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The Story</a:t>
            </a:r>
          </a:p>
          <a:p>
            <a:pPr lvl="1"/>
            <a:r>
              <a:rPr lang="en-US" dirty="0" smtClean="0"/>
              <a:t>Technical details and issues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Evaluation method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14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</a:t>
            </a:r>
            <a:r>
              <a:rPr lang="en-US" dirty="0" err="1" smtClean="0"/>
              <a:t>organisations</a:t>
            </a:r>
            <a:r>
              <a:rPr lang="en-US" dirty="0" smtClean="0"/>
              <a:t> 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Original 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04880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05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19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1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err="1" smtClean="0"/>
              <a:t>visualisations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1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working on combining all of the previous suggestions</a:t>
            </a:r>
          </a:p>
          <a:p>
            <a:r>
              <a:rPr lang="en-US" dirty="0" err="1" smtClean="0"/>
              <a:t>BarCharts</a:t>
            </a:r>
            <a:r>
              <a:rPr lang="en-US" dirty="0" smtClean="0"/>
              <a:t> + aggregate 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and Common-paper Map still separate</a:t>
            </a:r>
          </a:p>
          <a:p>
            <a:pPr lvl="1"/>
            <a:r>
              <a:rPr lang="en-US" dirty="0" smtClean="0"/>
              <a:t>Maybe keep it that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1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289</Words>
  <Application>Microsoft Office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LAK Dataset Visualization</vt:lpstr>
      <vt:lpstr>Contents</vt:lpstr>
      <vt:lpstr>Research questions</vt:lpstr>
      <vt:lpstr>Possible visualizations</vt:lpstr>
      <vt:lpstr>Possible visualizations</vt:lpstr>
      <vt:lpstr>Possible visualizations</vt:lpstr>
      <vt:lpstr>Possible visualisations</vt:lpstr>
      <vt:lpstr>Final choice</vt:lpstr>
      <vt:lpstr>Demo</vt:lpstr>
      <vt:lpstr>Lessons learned</vt:lpstr>
      <vt:lpstr>Evaluation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glenn</cp:lastModifiedBy>
  <cp:revision>10</cp:revision>
  <dcterms:created xsi:type="dcterms:W3CDTF">2013-04-11T11:17:46Z</dcterms:created>
  <dcterms:modified xsi:type="dcterms:W3CDTF">2013-04-11T13:10:19Z</dcterms:modified>
</cp:coreProperties>
</file>