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3" r:id="rId9"/>
    <p:sldId id="268" r:id="rId10"/>
    <p:sldId id="267" r:id="rId11"/>
    <p:sldId id="264" r:id="rId12"/>
    <p:sldId id="265" r:id="rId13"/>
    <p:sldId id="266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73462" autoAdjust="0"/>
  </p:normalViewPr>
  <p:slideViewPr>
    <p:cSldViewPr>
      <p:cViewPr varScale="1">
        <p:scale>
          <a:sx n="88" d="100"/>
          <a:sy n="88" d="100"/>
        </p:scale>
        <p:origin x="-2118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CAC32-9666-49E6-8E26-32B4394C868D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FCC00-BE90-43A8-BE8B-860A794310F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656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Minpunten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Kan</a:t>
            </a:r>
            <a:r>
              <a:rPr lang="en-US" dirty="0" smtClean="0"/>
              <a:t> cluttered </a:t>
            </a:r>
            <a:r>
              <a:rPr lang="en-US" dirty="0" err="1" smtClean="0"/>
              <a:t>worden</a:t>
            </a:r>
            <a:r>
              <a:rPr lang="en-US" dirty="0" smtClean="0"/>
              <a:t> (</a:t>
            </a:r>
            <a:r>
              <a:rPr lang="en-US" dirty="0" err="1" smtClean="0"/>
              <a:t>misschien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met aggregates </a:t>
            </a:r>
            <a:r>
              <a:rPr lang="en-US" dirty="0" err="1" smtClean="0"/>
              <a:t>werken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FCC00-BE90-43A8-BE8B-860A794310F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455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Pluspunten</a:t>
            </a:r>
            <a:r>
              <a:rPr lang="en-US" dirty="0" smtClean="0"/>
              <a:t>:</a:t>
            </a:r>
            <a:endParaRPr lang="en-US" baseline="0" dirty="0" smtClean="0"/>
          </a:p>
          <a:p>
            <a:r>
              <a:rPr lang="en-US" baseline="0" dirty="0" smtClean="0"/>
              <a:t>+ see what orgs are researching ‘your’ areas of interest</a:t>
            </a:r>
          </a:p>
          <a:p>
            <a:r>
              <a:rPr lang="en-US" baseline="0" dirty="0" smtClean="0"/>
              <a:t>+ get an overview of what conference is about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Minpunten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Long list of keywords (add search functionality)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Not all papers are properly annotated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 indication of how much research is performed on a certain subject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FCC00-BE90-43A8-BE8B-860A794310F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34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162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110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841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805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034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597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458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046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193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912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875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2DD9D-C3CB-4C5D-8462-3DEFE68BBCFA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27806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696408"/>
            <a:ext cx="7772400" cy="1470025"/>
          </a:xfrm>
        </p:spPr>
        <p:txBody>
          <a:bodyPr/>
          <a:lstStyle/>
          <a:p>
            <a:r>
              <a:rPr lang="en-US" dirty="0" smtClean="0"/>
              <a:t>LAK Dataset Visualization – v2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Glenn </a:t>
            </a:r>
            <a:r>
              <a:rPr lang="en-US" dirty="0" err="1" smtClean="0"/>
              <a:t>Croes</a:t>
            </a:r>
            <a:endParaRPr lang="en-US" dirty="0" smtClean="0"/>
          </a:p>
          <a:p>
            <a:r>
              <a:rPr lang="en-US" dirty="0" smtClean="0"/>
              <a:t>Bram </a:t>
            </a:r>
            <a:r>
              <a:rPr lang="en-US" dirty="0" err="1" smtClean="0"/>
              <a:t>Gotink</a:t>
            </a:r>
            <a:endParaRPr lang="en-US" dirty="0" smtClean="0"/>
          </a:p>
          <a:p>
            <a:r>
              <a:rPr lang="en-US" dirty="0" smtClean="0"/>
              <a:t>Geert Van </a:t>
            </a:r>
            <a:r>
              <a:rPr lang="en-US" dirty="0" err="1" smtClean="0"/>
              <a:t>Campenhout</a:t>
            </a:r>
            <a:endParaRPr lang="en-US" dirty="0" smtClean="0"/>
          </a:p>
          <a:p>
            <a:r>
              <a:rPr lang="en-US" dirty="0" smtClean="0"/>
              <a:t>Capita Selecta MMC 2012-13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215485" y="285869"/>
            <a:ext cx="2178185" cy="1457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24773" y="1988840"/>
            <a:ext cx="4292841" cy="70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9993" y="233824"/>
            <a:ext cx="2017622" cy="1561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0058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Changes in v2 - </a:t>
            </a:r>
            <a:r>
              <a:rPr lang="en-US" dirty="0" err="1" smtClean="0"/>
              <a:t>Keywordmap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2652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Fixed some selection bugs</a:t>
            </a:r>
          </a:p>
          <a:p>
            <a:r>
              <a:rPr lang="en-US" dirty="0" smtClean="0"/>
              <a:t>Lists now show what is selected</a:t>
            </a:r>
          </a:p>
          <a:p>
            <a:r>
              <a:rPr lang="en-US" dirty="0" smtClean="0"/>
              <a:t>Made it more obvious what </a:t>
            </a:r>
            <a:r>
              <a:rPr lang="en-US" dirty="0" err="1" smtClean="0"/>
              <a:t>organisations</a:t>
            </a:r>
            <a:r>
              <a:rPr lang="en-US" dirty="0" smtClean="0"/>
              <a:t> are highlighted</a:t>
            </a:r>
          </a:p>
          <a:p>
            <a:r>
              <a:rPr lang="en-US" dirty="0" smtClean="0"/>
              <a:t>Indication when no keywords were found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726729"/>
            <a:ext cx="3312368" cy="1798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782" t="-16596" r="27365" b="46314"/>
          <a:stretch/>
        </p:blipFill>
        <p:spPr bwMode="auto">
          <a:xfrm>
            <a:off x="395536" y="2941952"/>
            <a:ext cx="4680520" cy="345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6420354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V1</a:t>
            </a:r>
          </a:p>
          <a:p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336196" y="55515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51426" y="5852606"/>
            <a:ext cx="1805905" cy="89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3538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51520" y="1542959"/>
            <a:ext cx="4608512" cy="3083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916832"/>
            <a:ext cx="4270871" cy="3084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1687" y="5157192"/>
            <a:ext cx="7748577" cy="1497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439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hardest part is looking for good questions to ask (with an interesting result or story)</a:t>
            </a:r>
          </a:p>
          <a:p>
            <a:r>
              <a:rPr lang="en-US" dirty="0" smtClean="0"/>
              <a:t>ControlP5 does the trick but is far from ideal</a:t>
            </a:r>
          </a:p>
          <a:p>
            <a:r>
              <a:rPr lang="en-US" dirty="0" smtClean="0"/>
              <a:t>It’s easy to get ‘something’ visualized, but it’s hard to get all the details right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194" name="Picture 2" descr="http://www.faithwithoutborders.com/wp-data/uploads/2012/01/lessons-learned-sq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933056"/>
            <a:ext cx="2420160" cy="242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2394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Expert evaluation</a:t>
            </a:r>
          </a:p>
          <a:p>
            <a:pPr lvl="1"/>
            <a:r>
              <a:rPr lang="en-US" dirty="0" smtClean="0"/>
              <a:t>Till</a:t>
            </a:r>
          </a:p>
          <a:p>
            <a:pPr lvl="1"/>
            <a:r>
              <a:rPr lang="en-US" dirty="0" smtClean="0"/>
              <a:t>prof. Duval</a:t>
            </a:r>
          </a:p>
          <a:p>
            <a:pPr lvl="1"/>
            <a:r>
              <a:rPr lang="en-US" dirty="0" err="1" smtClean="0"/>
              <a:t>Joris</a:t>
            </a:r>
            <a:r>
              <a:rPr lang="en-US" dirty="0" smtClean="0"/>
              <a:t>, other assistants</a:t>
            </a:r>
          </a:p>
          <a:p>
            <a:pPr lvl="1"/>
            <a:r>
              <a:rPr lang="en-US" dirty="0" smtClean="0"/>
              <a:t>our fellow students…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200"/>
              </a:clrFrom>
              <a:clrTo>
                <a:srgbClr val="FFF2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23781" y="2780928"/>
            <a:ext cx="619125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152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Evaluatio</a:t>
            </a:r>
            <a:r>
              <a:rPr lang="nl-BE" dirty="0" err="1" smtClean="0"/>
              <a:t>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Keywordmap</a:t>
            </a:r>
            <a:endParaRPr lang="nl-BE" dirty="0" smtClean="0"/>
          </a:p>
          <a:p>
            <a:pPr lvl="1"/>
            <a:r>
              <a:rPr lang="nl-BE" dirty="0" smtClean="0"/>
              <a:t>84.17</a:t>
            </a:r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err="1" smtClean="0"/>
              <a:t>Barchartmap</a:t>
            </a:r>
            <a:endParaRPr lang="nl-BE" dirty="0" smtClean="0"/>
          </a:p>
          <a:p>
            <a:pPr lvl="1"/>
            <a:r>
              <a:rPr lang="nl-BE" dirty="0" smtClean="0"/>
              <a:t>80.83</a:t>
            </a:r>
            <a:endParaRPr lang="nl-BE" dirty="0"/>
          </a:p>
        </p:txBody>
      </p:sp>
      <p:pic>
        <p:nvPicPr>
          <p:cNvPr id="4" name="Afbeelding 3" descr="susscoreKeywordma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872" y="1700808"/>
            <a:ext cx="4667902" cy="1467055"/>
          </a:xfrm>
          <a:prstGeom prst="rect">
            <a:avLst/>
          </a:prstGeom>
        </p:spPr>
      </p:pic>
      <p:pic>
        <p:nvPicPr>
          <p:cNvPr id="5" name="Tijdelijke aanduiding voor inhoud 3" descr="susscoreBarchartma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91880" y="4077072"/>
            <a:ext cx="5128846" cy="161192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lang="en-US" dirty="0" smtClean="0"/>
              <a:t>Research questions</a:t>
            </a:r>
          </a:p>
          <a:p>
            <a:r>
              <a:rPr lang="en-US" dirty="0" smtClean="0"/>
              <a:t>Possible visualizations</a:t>
            </a:r>
          </a:p>
          <a:p>
            <a:pPr lvl="1"/>
            <a:r>
              <a:rPr lang="en-US" dirty="0" smtClean="0"/>
              <a:t>Final choice</a:t>
            </a:r>
          </a:p>
          <a:p>
            <a:r>
              <a:rPr lang="en-US" dirty="0" smtClean="0"/>
              <a:t>Changes in v2</a:t>
            </a:r>
          </a:p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The Story</a:t>
            </a:r>
          </a:p>
          <a:p>
            <a:pPr lvl="1"/>
            <a:r>
              <a:rPr lang="en-US" dirty="0" smtClean="0"/>
              <a:t>Technical details and issues</a:t>
            </a:r>
          </a:p>
          <a:p>
            <a:pPr lvl="1"/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Evaluation method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1614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Target:</a:t>
            </a:r>
          </a:p>
          <a:p>
            <a:pPr lvl="1"/>
            <a:r>
              <a:rPr lang="en-US" dirty="0" smtClean="0"/>
              <a:t>Researchers</a:t>
            </a:r>
          </a:p>
          <a:p>
            <a:pPr lvl="1"/>
            <a:r>
              <a:rPr lang="en-US" dirty="0" smtClean="0"/>
              <a:t>Conference organizers</a:t>
            </a:r>
          </a:p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What subjects are discussed during this conference? (keywords)</a:t>
            </a:r>
          </a:p>
          <a:p>
            <a:pPr lvl="1"/>
            <a:r>
              <a:rPr lang="en-US" dirty="0" smtClean="0"/>
              <a:t>What other organizations are researching a certain subject?</a:t>
            </a:r>
          </a:p>
          <a:p>
            <a:pPr lvl="1"/>
            <a:r>
              <a:rPr lang="en-US" dirty="0" smtClean="0"/>
              <a:t>How do conferences evolve over time?</a:t>
            </a:r>
          </a:p>
          <a:p>
            <a:pPr lvl="1"/>
            <a:r>
              <a:rPr lang="en-US" dirty="0" smtClean="0"/>
              <a:t>How do conferences compare to each other?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://images.wikia.com/community-sitcom/images/a/af/Question_m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04249" y="1268760"/>
            <a:ext cx="1296143" cy="190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4133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Common-paper map</a:t>
            </a:r>
          </a:p>
          <a:p>
            <a:pPr lvl="1"/>
            <a:r>
              <a:rPr lang="en-US" dirty="0" smtClean="0"/>
              <a:t>Our original idea</a:t>
            </a:r>
          </a:p>
          <a:p>
            <a:pPr lvl="1"/>
            <a:r>
              <a:rPr lang="en-US" dirty="0" smtClean="0"/>
              <a:t>Edges indicate joint research papers between orgs</a:t>
            </a:r>
          </a:p>
          <a:p>
            <a:pPr lvl="1"/>
            <a:r>
              <a:rPr lang="en-US" dirty="0" smtClean="0"/>
              <a:t>Thickness indicates</a:t>
            </a:r>
            <a:br>
              <a:rPr lang="en-US" dirty="0" smtClean="0"/>
            </a:br>
            <a:r>
              <a:rPr lang="en-US" dirty="0" smtClean="0"/>
              <a:t>amount of common</a:t>
            </a:r>
            <a:br>
              <a:rPr lang="en-US" dirty="0" smtClean="0"/>
            </a:br>
            <a:r>
              <a:rPr lang="en-US" dirty="0" smtClean="0"/>
              <a:t>papers</a:t>
            </a:r>
          </a:p>
          <a:p>
            <a:pPr lvl="1"/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355976" y="3501008"/>
            <a:ext cx="4608512" cy="3083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2105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Keyword map</a:t>
            </a:r>
          </a:p>
          <a:p>
            <a:pPr lvl="1"/>
            <a:r>
              <a:rPr lang="en-US" dirty="0" smtClean="0"/>
              <a:t>List of keywords</a:t>
            </a:r>
          </a:p>
          <a:p>
            <a:pPr lvl="1"/>
            <a:r>
              <a:rPr lang="en-US" dirty="0" smtClean="0"/>
              <a:t>Show subjects of conference</a:t>
            </a:r>
          </a:p>
          <a:p>
            <a:pPr lvl="1"/>
            <a:r>
              <a:rPr lang="en-US" dirty="0" smtClean="0"/>
              <a:t>Show orgs of subject</a:t>
            </a:r>
          </a:p>
          <a:p>
            <a:pPr lvl="1"/>
            <a:r>
              <a:rPr lang="en-US" dirty="0" smtClean="0"/>
              <a:t>Show subjects of org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32915" y="3243177"/>
            <a:ext cx="4270871" cy="3084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8519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Barcharts</a:t>
            </a:r>
            <a:r>
              <a:rPr lang="en-US" dirty="0" smtClean="0"/>
              <a:t> to show:</a:t>
            </a:r>
          </a:p>
          <a:p>
            <a:pPr lvl="1"/>
            <a:r>
              <a:rPr lang="en-US" dirty="0" smtClean="0"/>
              <a:t>Evolution of #papers conference over time</a:t>
            </a:r>
          </a:p>
          <a:p>
            <a:pPr lvl="1"/>
            <a:r>
              <a:rPr lang="en-US" dirty="0" smtClean="0"/>
              <a:t>Evolution of #papers of org over time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9739" y="3645024"/>
            <a:ext cx="8496944" cy="164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951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 universities to countries when zoomed out far enough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52936"/>
            <a:ext cx="4783265" cy="216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36599"/>
            <a:ext cx="4258937" cy="236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4515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BarCharts</a:t>
            </a:r>
            <a:r>
              <a:rPr lang="en-US" dirty="0" smtClean="0"/>
              <a:t> + aggregate + common-paper map merged</a:t>
            </a:r>
          </a:p>
          <a:p>
            <a:r>
              <a:rPr lang="en-US" dirty="0" err="1" smtClean="0"/>
              <a:t>KeywordMap</a:t>
            </a:r>
            <a:r>
              <a:rPr lang="en-US" dirty="0" smtClean="0"/>
              <a:t> separate</a:t>
            </a:r>
          </a:p>
          <a:p>
            <a:pPr lvl="1"/>
            <a:r>
              <a:rPr lang="en-US" dirty="0" smtClean="0"/>
              <a:t>Keep it that way</a:t>
            </a:r>
          </a:p>
        </p:txBody>
      </p:sp>
    </p:spTree>
    <p:extLst>
      <p:ext uri="{BB962C8B-B14F-4D97-AF65-F5344CB8AC3E}">
        <p14:creationId xmlns:p14="http://schemas.microsoft.com/office/powerpoint/2010/main" xmlns="" val="395921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Changes in v2 – </a:t>
            </a:r>
            <a:r>
              <a:rPr lang="en-US" dirty="0" err="1" smtClean="0"/>
              <a:t>Barchartmap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03232" cy="413305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Cached file provider added for performance</a:t>
            </a:r>
          </a:p>
          <a:p>
            <a:r>
              <a:rPr lang="en-US" sz="2800" dirty="0" smtClean="0"/>
              <a:t>Used different colors just for distinctness</a:t>
            </a:r>
          </a:p>
          <a:p>
            <a:pPr lvl="1"/>
            <a:r>
              <a:rPr lang="en-US" dirty="0" smtClean="0"/>
              <a:t>Red color less flashy</a:t>
            </a:r>
          </a:p>
          <a:p>
            <a:endParaRPr lang="en-US" sz="2800" dirty="0" smtClean="0"/>
          </a:p>
        </p:txBody>
      </p:sp>
      <p:pic>
        <p:nvPicPr>
          <p:cNvPr id="6" name="Afbeelding 5" descr="oudeSwitchablemapCol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3356992"/>
            <a:ext cx="6696744" cy="1503351"/>
          </a:xfrm>
          <a:prstGeom prst="rect">
            <a:avLst/>
          </a:prstGeom>
        </p:spPr>
      </p:pic>
      <p:pic>
        <p:nvPicPr>
          <p:cNvPr id="7" name="Afbeelding 6" descr="switchablemapColo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4957296"/>
            <a:ext cx="6696744" cy="1474182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7380312" y="39330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v1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7380312" y="53012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v2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xmlns="" val="9898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352</Words>
  <Application>Microsoft Office PowerPoint</Application>
  <PresentationFormat>Diavoorstelling (4:3)</PresentationFormat>
  <Paragraphs>88</Paragraphs>
  <Slides>14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5" baseType="lpstr">
      <vt:lpstr>Office Theme</vt:lpstr>
      <vt:lpstr>LAK Dataset Visualization – v2</vt:lpstr>
      <vt:lpstr>Contents</vt:lpstr>
      <vt:lpstr>Research questions</vt:lpstr>
      <vt:lpstr>Possible visualizations</vt:lpstr>
      <vt:lpstr>Possible visualizations</vt:lpstr>
      <vt:lpstr>Possible visualizations</vt:lpstr>
      <vt:lpstr>Possible visualizations</vt:lpstr>
      <vt:lpstr>Final choice</vt:lpstr>
      <vt:lpstr>Changes in v2 – Barchartmap</vt:lpstr>
      <vt:lpstr>Changes in v2 - Keywordmap</vt:lpstr>
      <vt:lpstr>Demo</vt:lpstr>
      <vt:lpstr>Lessons learned</vt:lpstr>
      <vt:lpstr>Evaluation method</vt:lpstr>
      <vt:lpstr>Evaluation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LAK Dataset Visualization</dc:title>
  <dc:creator>glenn</dc:creator>
  <cp:lastModifiedBy>Thypo</cp:lastModifiedBy>
  <cp:revision>30</cp:revision>
  <dcterms:created xsi:type="dcterms:W3CDTF">2013-04-11T11:17:46Z</dcterms:created>
  <dcterms:modified xsi:type="dcterms:W3CDTF">2013-05-20T14:56:40Z</dcterms:modified>
</cp:coreProperties>
</file>