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62" autoAdjust="0"/>
  </p:normalViewPr>
  <p:slideViewPr>
    <p:cSldViewPr>
      <p:cViewPr varScale="1">
        <p:scale>
          <a:sx n="67" d="100"/>
          <a:sy n="67" d="100"/>
        </p:scale>
        <p:origin x="-1896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85" y="224339"/>
            <a:ext cx="2178185" cy="158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62" y="240569"/>
            <a:ext cx="2165861" cy="156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evaluation</a:t>
            </a:r>
          </a:p>
          <a:p>
            <a:pPr lvl="1"/>
            <a:r>
              <a:rPr lang="en-US" dirty="0" smtClean="0"/>
              <a:t>Till</a:t>
            </a:r>
          </a:p>
          <a:p>
            <a:pPr lvl="1"/>
            <a:r>
              <a:rPr lang="en-US" dirty="0" smtClean="0"/>
              <a:t>prof. Duval</a:t>
            </a:r>
          </a:p>
          <a:p>
            <a:pPr lvl="1"/>
            <a:r>
              <a:rPr lang="en-US" dirty="0" err="1" smtClean="0"/>
              <a:t>Joris</a:t>
            </a:r>
            <a:r>
              <a:rPr lang="en-US" dirty="0" smtClean="0"/>
              <a:t>, other assistants</a:t>
            </a:r>
          </a:p>
          <a:p>
            <a:pPr lvl="1"/>
            <a:r>
              <a:rPr lang="en-US" dirty="0" smtClean="0"/>
              <a:t>our fellow students…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81" y="2780928"/>
            <a:ext cx="6191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Brainstorm session</a:t>
            </a:r>
          </a:p>
          <a:p>
            <a:pPr lvl="1"/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</a:t>
            </a:r>
            <a:r>
              <a:rPr lang="en-US" dirty="0" err="1" smtClean="0"/>
              <a:t>organisations</a:t>
            </a:r>
            <a:r>
              <a:rPr lang="en-US" dirty="0" smtClean="0"/>
              <a:t>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</a:t>
            </a:r>
            <a:r>
              <a:rPr lang="en-US" dirty="0" smtClean="0"/>
              <a:t>riginal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4880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combining all of the previous suggestions</a:t>
            </a:r>
          </a:p>
          <a:p>
            <a:r>
              <a:rPr lang="en-US" dirty="0" err="1" smtClean="0"/>
              <a:t>BarCharts</a:t>
            </a:r>
            <a:r>
              <a:rPr lang="en-US" dirty="0" smtClean="0"/>
              <a:t> + </a:t>
            </a:r>
            <a:r>
              <a:rPr lang="en-US" dirty="0" smtClean="0"/>
              <a:t>aggregate + common-paper </a:t>
            </a:r>
            <a:r>
              <a:rPr lang="en-US" dirty="0" smtClean="0"/>
              <a:t>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</a:t>
            </a:r>
            <a:r>
              <a:rPr lang="en-US" dirty="0" smtClean="0"/>
              <a:t>still </a:t>
            </a:r>
            <a:r>
              <a:rPr lang="en-US" dirty="0" smtClean="0"/>
              <a:t>separate</a:t>
            </a:r>
          </a:p>
          <a:p>
            <a:pPr lvl="1"/>
            <a:r>
              <a:rPr lang="en-US" dirty="0" smtClean="0"/>
              <a:t>Maybe keep it that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302</Words>
  <Application>Microsoft Office PowerPoint</Application>
  <PresentationFormat>On-screen Show (4:3)</PresentationFormat>
  <Paragraphs>69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LAK Dataset Visualization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Demo</vt:lpstr>
      <vt:lpstr>Lessons learned</vt:lpstr>
      <vt:lpstr>Evaluation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glenn</cp:lastModifiedBy>
  <cp:revision>18</cp:revision>
  <dcterms:created xsi:type="dcterms:W3CDTF">2013-04-11T11:17:46Z</dcterms:created>
  <dcterms:modified xsi:type="dcterms:W3CDTF">2013-04-17T10:04:32Z</dcterms:modified>
</cp:coreProperties>
</file>