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3462" autoAdjust="0"/>
  </p:normalViewPr>
  <p:slideViewPr>
    <p:cSldViewPr>
      <p:cViewPr varScale="1">
        <p:scale>
          <a:sx n="88" d="100"/>
          <a:sy n="88" d="100"/>
        </p:scale>
        <p:origin x="-21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Minpunten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Kan</a:t>
            </a:r>
            <a:r>
              <a:rPr lang="en-US" dirty="0" smtClean="0"/>
              <a:t> cluttered </a:t>
            </a:r>
            <a:r>
              <a:rPr lang="en-US" dirty="0" err="1" smtClean="0"/>
              <a:t>worden</a:t>
            </a:r>
            <a:r>
              <a:rPr lang="en-US" dirty="0" smtClean="0"/>
              <a:t>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met aggregates </a:t>
            </a:r>
            <a:r>
              <a:rPr lang="en-US" dirty="0" err="1" smtClean="0"/>
              <a:t>werken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4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9640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 –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5485" y="224339"/>
            <a:ext cx="2178185" cy="158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3" y="233824"/>
            <a:ext cx="2017622" cy="156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0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v2 - </a:t>
            </a:r>
            <a:r>
              <a:rPr lang="en-US" dirty="0" err="1" smtClean="0"/>
              <a:t>Keywordmap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65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Fixed some selection bugs</a:t>
            </a:r>
          </a:p>
          <a:p>
            <a:r>
              <a:rPr lang="en-US" dirty="0" smtClean="0"/>
              <a:t>Lists now show what is selected</a:t>
            </a:r>
          </a:p>
          <a:p>
            <a:r>
              <a:rPr lang="en-US" dirty="0" smtClean="0"/>
              <a:t>Made it more obvious what </a:t>
            </a:r>
            <a:r>
              <a:rPr lang="en-US" dirty="0" err="1" smtClean="0"/>
              <a:t>organisations</a:t>
            </a:r>
            <a:r>
              <a:rPr lang="en-US" dirty="0" smtClean="0"/>
              <a:t> are highlighted</a:t>
            </a:r>
          </a:p>
          <a:p>
            <a:r>
              <a:rPr lang="en-US" dirty="0" smtClean="0"/>
              <a:t>Indication when no keywords were found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26729"/>
            <a:ext cx="3312368" cy="179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82" t="-16596" r="27365" b="46314"/>
          <a:stretch/>
        </p:blipFill>
        <p:spPr bwMode="auto">
          <a:xfrm>
            <a:off x="395536" y="2941952"/>
            <a:ext cx="4680520" cy="34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64203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V1</a:t>
            </a: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36196" y="555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1426" y="5852606"/>
            <a:ext cx="1805905" cy="8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538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3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39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evaluation</a:t>
            </a:r>
          </a:p>
          <a:p>
            <a:pPr lvl="1"/>
            <a:r>
              <a:rPr lang="en-US" dirty="0" smtClean="0"/>
              <a:t>Till</a:t>
            </a:r>
          </a:p>
          <a:p>
            <a:pPr lvl="1"/>
            <a:r>
              <a:rPr lang="en-US" dirty="0" smtClean="0"/>
              <a:t>prof. Duval</a:t>
            </a:r>
          </a:p>
          <a:p>
            <a:pPr lvl="1"/>
            <a:r>
              <a:rPr lang="en-US" dirty="0" err="1" smtClean="0"/>
              <a:t>Joris</a:t>
            </a:r>
            <a:r>
              <a:rPr lang="en-US" dirty="0" smtClean="0"/>
              <a:t>, other assistants</a:t>
            </a:r>
          </a:p>
          <a:p>
            <a:pPr lvl="1"/>
            <a:r>
              <a:rPr lang="en-US" dirty="0" smtClean="0"/>
              <a:t>our fellow students…</a:t>
            </a:r>
          </a:p>
          <a:p>
            <a:r>
              <a:rPr lang="en-US" dirty="0" smtClean="0"/>
              <a:t>TODO</a:t>
            </a:r>
          </a:p>
          <a:p>
            <a:pPr lvl="1"/>
            <a:r>
              <a:rPr lang="en-US" dirty="0" err="1" smtClean="0"/>
              <a:t>Afhankelijk</a:t>
            </a:r>
            <a:r>
              <a:rPr lang="en-US" dirty="0" smtClean="0"/>
              <a:t> van </a:t>
            </a:r>
            <a:r>
              <a:rPr lang="en-US" dirty="0" err="1" smtClean="0"/>
              <a:t>wie</a:t>
            </a:r>
            <a:r>
              <a:rPr lang="en-US" dirty="0" smtClean="0"/>
              <a:t> we</a:t>
            </a:r>
            <a:br>
              <a:rPr lang="en-US" dirty="0" smtClean="0"/>
            </a:br>
            <a:r>
              <a:rPr lang="en-US" dirty="0" err="1" smtClean="0"/>
              <a:t>vastkrijgen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3781" y="2780928"/>
            <a:ext cx="61912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52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Changes in v2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The Story</a:t>
            </a:r>
          </a:p>
          <a:p>
            <a:pPr lvl="1"/>
            <a:r>
              <a:rPr lang="en-US" dirty="0" smtClean="0"/>
              <a:t>Technical details and issues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Evaluation method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161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</a:t>
            </a:r>
            <a:r>
              <a:rPr lang="en-US" dirty="0" smtClean="0"/>
              <a:t>organizations </a:t>
            </a:r>
            <a:r>
              <a:rPr lang="en-US" dirty="0" smtClean="0"/>
              <a:t>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413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Our original 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 of common</a:t>
            </a:r>
            <a:br>
              <a:rPr lang="en-US" dirty="0" smtClean="0"/>
            </a:br>
            <a:r>
              <a:rPr lang="en-US" dirty="0" smtClean="0"/>
              <a:t>papers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04880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1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5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5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+ aggregate + common-paper 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separate</a:t>
            </a:r>
          </a:p>
          <a:p>
            <a:pPr lvl="1"/>
            <a:r>
              <a:rPr lang="en-US" dirty="0" smtClean="0"/>
              <a:t>Keep it that way</a:t>
            </a:r>
          </a:p>
        </p:txBody>
      </p:sp>
    </p:spTree>
    <p:extLst>
      <p:ext uri="{BB962C8B-B14F-4D97-AF65-F5344CB8AC3E}">
        <p14:creationId xmlns:p14="http://schemas.microsoft.com/office/powerpoint/2010/main" xmlns="" val="39592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xmlns="" val="9898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335</Words>
  <Application>Microsoft Office PowerPoint</Application>
  <PresentationFormat>Diavoorstelling (4:3)</PresentationFormat>
  <Paragraphs>79</Paragraphs>
  <Slides>13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Office Theme</vt:lpstr>
      <vt:lpstr>LAK Dataset Visualization – v2</vt:lpstr>
      <vt:lpstr>Contents</vt:lpstr>
      <vt:lpstr>Research questions</vt:lpstr>
      <vt:lpstr>Possible visualizations</vt:lpstr>
      <vt:lpstr>Possible visualizations</vt:lpstr>
      <vt:lpstr>Possible visualizations</vt:lpstr>
      <vt:lpstr>Possible visualizations</vt:lpstr>
      <vt:lpstr>Final choice</vt:lpstr>
      <vt:lpstr>Changes in v2 – Barchartmap</vt:lpstr>
      <vt:lpstr>Changes in v2 - Keywordmap</vt:lpstr>
      <vt:lpstr>Demo</vt:lpstr>
      <vt:lpstr>Lessons learned</vt:lpstr>
      <vt:lpstr>Evaluation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Thypo</cp:lastModifiedBy>
  <cp:revision>23</cp:revision>
  <dcterms:created xsi:type="dcterms:W3CDTF">2013-04-11T11:17:46Z</dcterms:created>
  <dcterms:modified xsi:type="dcterms:W3CDTF">2013-05-20T12:18:42Z</dcterms:modified>
</cp:coreProperties>
</file>