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8" r:id="rId10"/>
    <p:sldId id="267" r:id="rId11"/>
    <p:sldId id="264" r:id="rId12"/>
    <p:sldId id="265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3462" autoAdjust="0"/>
  </p:normalViewPr>
  <p:slideViewPr>
    <p:cSldViewPr>
      <p:cViewPr varScale="1">
        <p:scale>
          <a:sx n="86" d="100"/>
          <a:sy n="86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Minpunten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Kan</a:t>
            </a:r>
            <a:r>
              <a:rPr lang="en-US" dirty="0" smtClean="0"/>
              <a:t> cluttered </a:t>
            </a:r>
            <a:r>
              <a:rPr lang="en-US" dirty="0" err="1" smtClean="0"/>
              <a:t>worden</a:t>
            </a:r>
            <a:r>
              <a:rPr lang="en-US" dirty="0" smtClean="0"/>
              <a:t>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met aggregates </a:t>
            </a:r>
            <a:r>
              <a:rPr lang="en-US" dirty="0" err="1" smtClean="0"/>
              <a:t>werken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pPr/>
              <a:t>22/05/13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9640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 –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15485" y="285869"/>
            <a:ext cx="2178185" cy="14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233824"/>
            <a:ext cx="2017622" cy="156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8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v2 - </a:t>
            </a:r>
            <a:r>
              <a:rPr lang="en-US" dirty="0" err="1" smtClean="0"/>
              <a:t>Keywordmap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65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Fixed some selection bugs</a:t>
            </a:r>
          </a:p>
          <a:p>
            <a:r>
              <a:rPr lang="en-US" dirty="0" smtClean="0"/>
              <a:t>Lists now show what is selected</a:t>
            </a:r>
          </a:p>
          <a:p>
            <a:r>
              <a:rPr lang="en-US" dirty="0" smtClean="0"/>
              <a:t>Made it more obvious what </a:t>
            </a:r>
            <a:r>
              <a:rPr lang="en-US" dirty="0" err="1" smtClean="0"/>
              <a:t>organisations</a:t>
            </a:r>
            <a:r>
              <a:rPr lang="en-US" dirty="0" smtClean="0"/>
              <a:t> are highlighted</a:t>
            </a:r>
          </a:p>
          <a:p>
            <a:r>
              <a:rPr lang="en-US" dirty="0" smtClean="0"/>
              <a:t>Indication when no keywords were found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26729"/>
            <a:ext cx="3312368" cy="179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-16596" r="27365" b="46314"/>
          <a:stretch/>
        </p:blipFill>
        <p:spPr bwMode="auto">
          <a:xfrm>
            <a:off x="395536" y="2941952"/>
            <a:ext cx="4680520" cy="34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64203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V1</a:t>
            </a: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36196" y="555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26" y="5852606"/>
            <a:ext cx="1805905" cy="8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38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542959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4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Evaluation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Keywordmap</a:t>
            </a:r>
            <a:endParaRPr lang="nl-BE" dirty="0" smtClean="0"/>
          </a:p>
          <a:p>
            <a:pPr lvl="1"/>
            <a:r>
              <a:rPr lang="nl-BE" dirty="0" smtClean="0"/>
              <a:t>84.17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Barchartmap</a:t>
            </a:r>
            <a:endParaRPr lang="nl-BE" dirty="0" smtClean="0"/>
          </a:p>
          <a:p>
            <a:pPr lvl="1"/>
            <a:r>
              <a:rPr lang="nl-BE" dirty="0" smtClean="0"/>
              <a:t>80.83</a:t>
            </a:r>
            <a:endParaRPr lang="nl-BE" dirty="0"/>
          </a:p>
        </p:txBody>
      </p:sp>
      <p:pic>
        <p:nvPicPr>
          <p:cNvPr id="4" name="Afbeelding 3" descr="susscoreKeyword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700808"/>
            <a:ext cx="4667902" cy="1467055"/>
          </a:xfrm>
          <a:prstGeom prst="rect">
            <a:avLst/>
          </a:prstGeom>
        </p:spPr>
      </p:pic>
      <p:pic>
        <p:nvPicPr>
          <p:cNvPr id="5" name="Tijdelijke aanduiding voor inhoud 3" descr="susscoreBarchartm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4077072"/>
            <a:ext cx="5128846" cy="16119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v3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133056"/>
          </a:xfrm>
        </p:spPr>
        <p:txBody>
          <a:bodyPr>
            <a:normAutofit/>
          </a:bodyPr>
          <a:lstStyle/>
          <a:p>
            <a:r>
              <a:rPr lang="en-US" dirty="0" smtClean="0"/>
              <a:t>Added required user interaction</a:t>
            </a:r>
          </a:p>
          <a:p>
            <a:pPr lvl="1"/>
            <a:r>
              <a:rPr lang="en-US" dirty="0" smtClean="0"/>
              <a:t>When a bar chart is clicked, the map pans to the corresponding organization/country</a:t>
            </a:r>
          </a:p>
          <a:p>
            <a:pPr lvl="1"/>
            <a:r>
              <a:rPr lang="en-US" dirty="0" smtClean="0"/>
              <a:t>When an organization is clicked, the bar charts panel scrolls to the corresponding bar chart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898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visualisations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Glenn @ Keyword map</a:t>
            </a:r>
          </a:p>
          <a:p>
            <a:pPr lvl="1"/>
            <a:r>
              <a:rPr lang="en-US" dirty="0" smtClean="0"/>
              <a:t>Bram &amp; Geert @ Cooperation map</a:t>
            </a:r>
          </a:p>
          <a:p>
            <a:r>
              <a:rPr lang="en-US" dirty="0" smtClean="0"/>
              <a:t>Went smoothly thanks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Meetings to overview the status of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US" dirty="0" smtClean="0"/>
              <a:t>Questions/remarks?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Changes in v2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Teamwork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14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organizations 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Our original 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 of common</a:t>
            </a:r>
            <a:br>
              <a:rPr lang="en-US" dirty="0" smtClean="0"/>
            </a:br>
            <a:r>
              <a:rPr lang="en-US" dirty="0" smtClean="0"/>
              <a:t>papers</a:t>
            </a:r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55976" y="3501008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05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19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1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1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+ aggregate + common-paper 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separate</a:t>
            </a:r>
          </a:p>
          <a:p>
            <a:pPr lvl="1"/>
            <a:r>
              <a:rPr lang="en-US" dirty="0" smtClean="0"/>
              <a:t>Keep it that way</a:t>
            </a:r>
          </a:p>
        </p:txBody>
      </p:sp>
    </p:spTree>
    <p:extLst>
      <p:ext uri="{BB962C8B-B14F-4D97-AF65-F5344CB8AC3E}">
        <p14:creationId xmlns:p14="http://schemas.microsoft.com/office/powerpoint/2010/main" val="395921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133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Cached file provider added for performance</a:t>
            </a:r>
          </a:p>
          <a:p>
            <a:r>
              <a:rPr lang="en-US" sz="2800" dirty="0" smtClean="0"/>
              <a:t>Used different colors just for distinctness</a:t>
            </a:r>
          </a:p>
          <a:p>
            <a:pPr lvl="1"/>
            <a:r>
              <a:rPr lang="en-US" dirty="0" smtClean="0"/>
              <a:t>Red color less flashy</a:t>
            </a:r>
          </a:p>
          <a:p>
            <a:endParaRPr lang="en-US" sz="2800" dirty="0" smtClean="0"/>
          </a:p>
        </p:txBody>
      </p:sp>
      <p:pic>
        <p:nvPicPr>
          <p:cNvPr id="6" name="Afbeelding 5" descr="oudeSwitchablemap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356992"/>
            <a:ext cx="6696744" cy="1503351"/>
          </a:xfrm>
          <a:prstGeom prst="rect">
            <a:avLst/>
          </a:prstGeom>
        </p:spPr>
      </p:pic>
      <p:pic>
        <p:nvPicPr>
          <p:cNvPr id="7" name="Afbeelding 6" descr="switchablemap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957296"/>
            <a:ext cx="6696744" cy="147418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7380312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v1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380312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98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408</Words>
  <Application>Microsoft Macintosh PowerPoint</Application>
  <PresentationFormat>On-screen Show (4:3)</PresentationFormat>
  <Paragraphs>92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LAK Dataset Visualization – v2</vt:lpstr>
      <vt:lpstr>Contents</vt:lpstr>
      <vt:lpstr>Research questions</vt:lpstr>
      <vt:lpstr>Possible visualizations</vt:lpstr>
      <vt:lpstr>Possible visualizations</vt:lpstr>
      <vt:lpstr>Possible visualizations</vt:lpstr>
      <vt:lpstr>Possible visualizations</vt:lpstr>
      <vt:lpstr>Final choice</vt:lpstr>
      <vt:lpstr>Changes in v2 – Barchartmap</vt:lpstr>
      <vt:lpstr>Changes in v2 - Keywordmap</vt:lpstr>
      <vt:lpstr>Demo</vt:lpstr>
      <vt:lpstr>Lessons learned</vt:lpstr>
      <vt:lpstr>Evaluation</vt:lpstr>
      <vt:lpstr>Changes in v3 – Barchartmap</vt:lpstr>
      <vt:lpstr>Teamwork</vt:lpstr>
      <vt:lpstr>Questions/remarks?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Bram Gotink</cp:lastModifiedBy>
  <cp:revision>35</cp:revision>
  <dcterms:created xsi:type="dcterms:W3CDTF">2013-04-11T11:17:46Z</dcterms:created>
  <dcterms:modified xsi:type="dcterms:W3CDTF">2013-05-22T10:56:50Z</dcterms:modified>
</cp:coreProperties>
</file>