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8" r:id="rId10"/>
    <p:sldId id="267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3462" autoAdjust="0"/>
  </p:normalViewPr>
  <p:slideViewPr>
    <p:cSldViewPr>
      <p:cViewPr varScale="1">
        <p:scale>
          <a:sx n="64" d="100"/>
          <a:sy n="64" d="100"/>
        </p:scale>
        <p:origin x="-19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AC32-9666-49E6-8E26-32B4394C868D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FCC00-BE90-43A8-BE8B-860A79431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6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Minpunten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Kan</a:t>
            </a:r>
            <a:r>
              <a:rPr lang="en-US" dirty="0" smtClean="0"/>
              <a:t> cluttered </a:t>
            </a:r>
            <a:r>
              <a:rPr lang="en-US" dirty="0" err="1" smtClean="0"/>
              <a:t>worden</a:t>
            </a:r>
            <a:r>
              <a:rPr lang="en-US" dirty="0" smtClean="0"/>
              <a:t> (</a:t>
            </a:r>
            <a:r>
              <a:rPr lang="en-US" dirty="0" err="1" smtClean="0"/>
              <a:t>misschien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met aggregates </a:t>
            </a:r>
            <a:r>
              <a:rPr lang="en-US" dirty="0" err="1" smtClean="0"/>
              <a:t>werken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CC00-BE90-43A8-BE8B-860A794310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Pluspunten</a:t>
            </a:r>
            <a:r>
              <a:rPr lang="en-US" dirty="0" smtClean="0"/>
              <a:t>:</a:t>
            </a:r>
            <a:endParaRPr lang="en-US" baseline="0" dirty="0" smtClean="0"/>
          </a:p>
          <a:p>
            <a:r>
              <a:rPr lang="en-US" baseline="0" dirty="0" smtClean="0"/>
              <a:t>+ see what orgs are researching ‘your’ areas of interest</a:t>
            </a:r>
          </a:p>
          <a:p>
            <a:r>
              <a:rPr lang="en-US" baseline="0" dirty="0" smtClean="0"/>
              <a:t>+ get an overview of what conference is about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Minpunten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Long list of keywords (add search functionality)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all papers are properly annotated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indication of how much research is performed on a certain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FCC00-BE90-43A8-BE8B-860A794310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2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1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4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7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8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3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2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D9D-C3CB-4C5D-8462-3DEFE68BBCFA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DD9D-C3CB-4C5D-8462-3DEFE68BBCFA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D600-730D-4587-B172-6641A099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80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96408"/>
            <a:ext cx="7772400" cy="1470025"/>
          </a:xfrm>
        </p:spPr>
        <p:txBody>
          <a:bodyPr/>
          <a:lstStyle/>
          <a:p>
            <a:r>
              <a:rPr lang="en-US" dirty="0" smtClean="0"/>
              <a:t>LAK Dataset Visualization – 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Glenn </a:t>
            </a:r>
            <a:r>
              <a:rPr lang="en-US" dirty="0" err="1" smtClean="0"/>
              <a:t>Croes</a:t>
            </a:r>
            <a:endParaRPr lang="en-US" dirty="0" smtClean="0"/>
          </a:p>
          <a:p>
            <a:r>
              <a:rPr lang="en-US" dirty="0" smtClean="0"/>
              <a:t>Bram </a:t>
            </a:r>
            <a:r>
              <a:rPr lang="en-US" dirty="0" err="1" smtClean="0"/>
              <a:t>Gotink</a:t>
            </a:r>
            <a:endParaRPr lang="en-US" dirty="0" smtClean="0"/>
          </a:p>
          <a:p>
            <a:r>
              <a:rPr lang="en-US" dirty="0" smtClean="0"/>
              <a:t>Geert Van </a:t>
            </a:r>
            <a:r>
              <a:rPr lang="en-US" dirty="0" err="1" smtClean="0"/>
              <a:t>Campenhout</a:t>
            </a:r>
            <a:endParaRPr lang="en-US" dirty="0" smtClean="0"/>
          </a:p>
          <a:p>
            <a:r>
              <a:rPr lang="en-US" dirty="0" smtClean="0"/>
              <a:t>Capita Selecta MMC 2012-13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85" y="224339"/>
            <a:ext cx="2178185" cy="158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73" y="1988840"/>
            <a:ext cx="4292841" cy="70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233824"/>
            <a:ext cx="2017622" cy="1561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5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in v2 - </a:t>
            </a:r>
            <a:r>
              <a:rPr lang="en-US" dirty="0" err="1" smtClean="0"/>
              <a:t>Keywordmap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652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Fixed some selection bugs</a:t>
            </a:r>
          </a:p>
          <a:p>
            <a:r>
              <a:rPr lang="en-US" dirty="0" smtClean="0"/>
              <a:t>Lists now show what is selected</a:t>
            </a:r>
          </a:p>
          <a:p>
            <a:r>
              <a:rPr lang="en-US" dirty="0" smtClean="0"/>
              <a:t>Made it more obvious what </a:t>
            </a:r>
            <a:r>
              <a:rPr lang="en-US" dirty="0" err="1" smtClean="0"/>
              <a:t>organisations</a:t>
            </a:r>
            <a:r>
              <a:rPr lang="en-US" dirty="0" smtClean="0"/>
              <a:t> are </a:t>
            </a:r>
            <a:r>
              <a:rPr lang="en-US" dirty="0" smtClean="0"/>
              <a:t>highlighted</a:t>
            </a:r>
          </a:p>
          <a:p>
            <a:r>
              <a:rPr lang="en-US" dirty="0" smtClean="0"/>
              <a:t>Indication when no keywords were found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26729"/>
            <a:ext cx="3312368" cy="1798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-16596" r="27365" b="46314"/>
          <a:stretch/>
        </p:blipFill>
        <p:spPr bwMode="auto">
          <a:xfrm>
            <a:off x="395536" y="2941952"/>
            <a:ext cx="4680520" cy="345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642035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V1</a:t>
            </a:r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36196" y="55515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26" y="5852606"/>
            <a:ext cx="1805905" cy="89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38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608512" cy="334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16832"/>
            <a:ext cx="4270871" cy="30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7" y="5157192"/>
            <a:ext cx="7748577" cy="149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hardest part is looking for good questions to ask (with an interesting result or story)</a:t>
            </a:r>
          </a:p>
          <a:p>
            <a:r>
              <a:rPr lang="en-US" dirty="0" smtClean="0"/>
              <a:t>ControlP5 does the trick but is far from ideal</a:t>
            </a:r>
          </a:p>
          <a:p>
            <a:r>
              <a:rPr lang="en-US" dirty="0" smtClean="0"/>
              <a:t>It’s easy to get ‘something’ visualized, but it’s hard to get all the details right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 descr="http://www.faithwithoutborders.com/wp-data/uploads/2012/01/lessons-learned-s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933056"/>
            <a:ext cx="2420160" cy="242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9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 evaluation</a:t>
            </a:r>
          </a:p>
          <a:p>
            <a:pPr lvl="1"/>
            <a:r>
              <a:rPr lang="en-US" dirty="0" smtClean="0"/>
              <a:t>Till</a:t>
            </a:r>
          </a:p>
          <a:p>
            <a:pPr lvl="1"/>
            <a:r>
              <a:rPr lang="en-US" dirty="0" smtClean="0"/>
              <a:t>prof. Duval</a:t>
            </a:r>
          </a:p>
          <a:p>
            <a:pPr lvl="1"/>
            <a:r>
              <a:rPr lang="en-US" dirty="0" err="1" smtClean="0"/>
              <a:t>Joris</a:t>
            </a:r>
            <a:r>
              <a:rPr lang="en-US" dirty="0" smtClean="0"/>
              <a:t>, other assistants</a:t>
            </a:r>
          </a:p>
          <a:p>
            <a:pPr lvl="1"/>
            <a:r>
              <a:rPr lang="en-US" dirty="0" smtClean="0"/>
              <a:t>our fellow students…</a:t>
            </a:r>
          </a:p>
          <a:p>
            <a:r>
              <a:rPr lang="en-US" dirty="0" smtClean="0"/>
              <a:t>TODO</a:t>
            </a:r>
          </a:p>
          <a:p>
            <a:pPr lvl="1"/>
            <a:r>
              <a:rPr lang="en-US" dirty="0" err="1" smtClean="0"/>
              <a:t>Afhankelijk</a:t>
            </a:r>
            <a:r>
              <a:rPr lang="en-US" dirty="0" smtClean="0"/>
              <a:t> van </a:t>
            </a:r>
            <a:r>
              <a:rPr lang="en-US" dirty="0" err="1" smtClean="0"/>
              <a:t>wie</a:t>
            </a:r>
            <a:r>
              <a:rPr lang="en-US" dirty="0" smtClean="0"/>
              <a:t> we</a:t>
            </a:r>
            <a:br>
              <a:rPr lang="en-US" dirty="0" smtClean="0"/>
            </a:br>
            <a:r>
              <a:rPr lang="en-US" dirty="0" err="1" smtClean="0"/>
              <a:t>vastkrijgen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200"/>
              </a:clrFrom>
              <a:clrTo>
                <a:srgbClr val="FFF2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781" y="2780928"/>
            <a:ext cx="61912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2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dirty="0" smtClean="0"/>
              <a:t>Research questions</a:t>
            </a:r>
          </a:p>
          <a:p>
            <a:r>
              <a:rPr lang="en-US" dirty="0" smtClean="0"/>
              <a:t>Possible visualizations</a:t>
            </a:r>
          </a:p>
          <a:p>
            <a:pPr lvl="1"/>
            <a:r>
              <a:rPr lang="en-US" dirty="0" smtClean="0"/>
              <a:t>Final choice</a:t>
            </a:r>
          </a:p>
          <a:p>
            <a:r>
              <a:rPr lang="en-US" dirty="0" smtClean="0"/>
              <a:t>Changes in v2</a:t>
            </a:r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The Story</a:t>
            </a:r>
          </a:p>
          <a:p>
            <a:pPr lvl="1"/>
            <a:r>
              <a:rPr lang="en-US" dirty="0" smtClean="0"/>
              <a:t>Technical details and issues</a:t>
            </a:r>
          </a:p>
          <a:p>
            <a:pPr lvl="1"/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Evaluation method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61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Target:</a:t>
            </a:r>
          </a:p>
          <a:p>
            <a:pPr lvl="1"/>
            <a:r>
              <a:rPr lang="en-US" dirty="0" smtClean="0"/>
              <a:t>Researchers</a:t>
            </a:r>
          </a:p>
          <a:p>
            <a:pPr lvl="1"/>
            <a:r>
              <a:rPr lang="en-US" dirty="0" smtClean="0"/>
              <a:t>Conference organizers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subjects are discussed during this conference? (keywords)</a:t>
            </a:r>
          </a:p>
          <a:p>
            <a:pPr lvl="1"/>
            <a:r>
              <a:rPr lang="en-US" dirty="0" smtClean="0"/>
              <a:t>What other </a:t>
            </a:r>
            <a:r>
              <a:rPr lang="en-US" dirty="0" err="1" smtClean="0"/>
              <a:t>organisations</a:t>
            </a:r>
            <a:r>
              <a:rPr lang="en-US" dirty="0" smtClean="0"/>
              <a:t> are researching a certain subject?</a:t>
            </a:r>
          </a:p>
          <a:p>
            <a:pPr lvl="1"/>
            <a:r>
              <a:rPr lang="en-US" dirty="0" smtClean="0"/>
              <a:t>How do conferences evolve over time?</a:t>
            </a:r>
          </a:p>
          <a:p>
            <a:pPr lvl="1"/>
            <a:r>
              <a:rPr lang="en-US" dirty="0" smtClean="0"/>
              <a:t>How do conferences compare to each other?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images.wikia.com/community-sitcom/images/a/af/Question_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9" y="1268760"/>
            <a:ext cx="1296143" cy="190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Common-paper map</a:t>
            </a:r>
          </a:p>
          <a:p>
            <a:pPr lvl="1"/>
            <a:r>
              <a:rPr lang="en-US" dirty="0" smtClean="0"/>
              <a:t>Our original idea</a:t>
            </a:r>
          </a:p>
          <a:p>
            <a:pPr lvl="1"/>
            <a:r>
              <a:rPr lang="en-US" dirty="0" smtClean="0"/>
              <a:t>Edges indicate joint research papers between orgs</a:t>
            </a:r>
          </a:p>
          <a:p>
            <a:pPr lvl="1"/>
            <a:r>
              <a:rPr lang="en-US" dirty="0" smtClean="0"/>
              <a:t>Thickness indicates</a:t>
            </a:r>
            <a:br>
              <a:rPr lang="en-US" dirty="0" smtClean="0"/>
            </a:br>
            <a:r>
              <a:rPr lang="en-US" dirty="0" smtClean="0"/>
              <a:t>amount of common</a:t>
            </a:r>
            <a:br>
              <a:rPr lang="en-US" dirty="0" smtClean="0"/>
            </a:br>
            <a:r>
              <a:rPr lang="en-US" dirty="0" smtClean="0"/>
              <a:t>papers</a:t>
            </a:r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04880"/>
            <a:ext cx="4608512" cy="334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0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map</a:t>
            </a:r>
          </a:p>
          <a:p>
            <a:pPr lvl="1"/>
            <a:r>
              <a:rPr lang="en-US" dirty="0" smtClean="0"/>
              <a:t>List of keywords</a:t>
            </a:r>
          </a:p>
          <a:p>
            <a:pPr lvl="1"/>
            <a:r>
              <a:rPr lang="en-US" dirty="0" smtClean="0"/>
              <a:t>Show subjects of conference</a:t>
            </a:r>
          </a:p>
          <a:p>
            <a:pPr lvl="1"/>
            <a:r>
              <a:rPr lang="en-US" dirty="0" smtClean="0"/>
              <a:t>Show orgs of subject</a:t>
            </a:r>
          </a:p>
          <a:p>
            <a:pPr lvl="1"/>
            <a:r>
              <a:rPr lang="en-US" dirty="0" smtClean="0"/>
              <a:t>Show subjects of org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15" y="3243177"/>
            <a:ext cx="4270871" cy="30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1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Barcharts</a:t>
            </a:r>
            <a:r>
              <a:rPr lang="en-US" dirty="0" smtClean="0"/>
              <a:t> to show:</a:t>
            </a:r>
          </a:p>
          <a:p>
            <a:pPr lvl="1"/>
            <a:r>
              <a:rPr lang="en-US" dirty="0" smtClean="0"/>
              <a:t>Evolution of #papers conference over time</a:t>
            </a:r>
          </a:p>
          <a:p>
            <a:pPr lvl="1"/>
            <a:r>
              <a:rPr lang="en-US" dirty="0" smtClean="0"/>
              <a:t>Evolution of #papers of org over time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39" y="3645024"/>
            <a:ext cx="8496944" cy="164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universities to countries when zoomed out far enough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4783265" cy="21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36599"/>
            <a:ext cx="4258937" cy="236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1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BarCharts</a:t>
            </a:r>
            <a:r>
              <a:rPr lang="en-US" dirty="0" smtClean="0"/>
              <a:t> + aggregate + common-paper map merged</a:t>
            </a:r>
          </a:p>
          <a:p>
            <a:r>
              <a:rPr lang="en-US" dirty="0" err="1" smtClean="0"/>
              <a:t>KeywordMap</a:t>
            </a:r>
            <a:r>
              <a:rPr lang="en-US" dirty="0" smtClean="0"/>
              <a:t> separate</a:t>
            </a:r>
          </a:p>
          <a:p>
            <a:pPr lvl="1"/>
            <a:r>
              <a:rPr lang="en-US" dirty="0" smtClean="0"/>
              <a:t>Keep it that way</a:t>
            </a:r>
          </a:p>
        </p:txBody>
      </p:sp>
    </p:spTree>
    <p:extLst>
      <p:ext uri="{BB962C8B-B14F-4D97-AF65-F5344CB8AC3E}">
        <p14:creationId xmlns:p14="http://schemas.microsoft.com/office/powerpoint/2010/main" val="39592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in v2 – </a:t>
            </a:r>
            <a:r>
              <a:rPr lang="en-US" dirty="0" err="1" smtClean="0"/>
              <a:t>Barchartmap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9898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335</Words>
  <Application>Microsoft Office PowerPoint</Application>
  <PresentationFormat>On-screen Show (4:3)</PresentationFormat>
  <Paragraphs>79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LAK Dataset Visualization – v2</vt:lpstr>
      <vt:lpstr>Contents</vt:lpstr>
      <vt:lpstr>Research questions</vt:lpstr>
      <vt:lpstr>Possible visualizations</vt:lpstr>
      <vt:lpstr>Possible visualizations</vt:lpstr>
      <vt:lpstr>Possible visualizations</vt:lpstr>
      <vt:lpstr>Possible visualizations</vt:lpstr>
      <vt:lpstr>Final choice</vt:lpstr>
      <vt:lpstr>Changes in v2 – Barchartmap</vt:lpstr>
      <vt:lpstr>Changes in v2 - Keywordmap</vt:lpstr>
      <vt:lpstr>Demo</vt:lpstr>
      <vt:lpstr>Lessons learned</vt:lpstr>
      <vt:lpstr>Evaluation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 Dataset Visualization</dc:title>
  <dc:creator>glenn</dc:creator>
  <cp:lastModifiedBy>glenn</cp:lastModifiedBy>
  <cp:revision>22</cp:revision>
  <dcterms:created xsi:type="dcterms:W3CDTF">2013-04-11T11:17:46Z</dcterms:created>
  <dcterms:modified xsi:type="dcterms:W3CDTF">2013-05-20T06:39:55Z</dcterms:modified>
</cp:coreProperties>
</file>