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945600" cy="32918400"/>
  <p:notesSz cx="6858000" cy="9144000"/>
  <p:defaultTextStyle>
    <a:defPPr>
      <a:defRPr lang="en-US"/>
    </a:defPPr>
    <a:lvl1pPr marL="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5024"/>
    <a:srgbClr val="F99E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1" autoAdjust="0"/>
    <p:restoredTop sz="94660"/>
  </p:normalViewPr>
  <p:slideViewPr>
    <p:cSldViewPr snapToGrid="0">
      <p:cViewPr>
        <p:scale>
          <a:sx n="33" d="100"/>
          <a:sy n="33" d="100"/>
        </p:scale>
        <p:origin x="-1572" y="978"/>
      </p:cViewPr>
      <p:guideLst>
        <p:guide orient="horz" pos="10368"/>
        <p:guide pos="6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5387342"/>
            <a:ext cx="18653760" cy="1146048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7289782"/>
            <a:ext cx="16459200" cy="7947658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0CF8C-2C3C-4004-989F-DE494739F234}" type="datetimeFigureOut">
              <a:rPr lang="en-US" smtClean="0"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33B-8529-441B-A2DB-7063C18BE5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68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0CF8C-2C3C-4004-989F-DE494739F234}" type="datetimeFigureOut">
              <a:rPr lang="en-US" smtClean="0"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33B-8529-441B-A2DB-7063C18BE5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823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752600"/>
            <a:ext cx="473202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752600"/>
            <a:ext cx="13921740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0CF8C-2C3C-4004-989F-DE494739F234}" type="datetimeFigureOut">
              <a:rPr lang="en-US" smtClean="0"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33B-8529-441B-A2DB-7063C18BE5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3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0CF8C-2C3C-4004-989F-DE494739F234}" type="datetimeFigureOut">
              <a:rPr lang="en-US" smtClean="0"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33B-8529-441B-A2DB-7063C18BE5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570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8206749"/>
            <a:ext cx="18928080" cy="13693138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22029429"/>
            <a:ext cx="18928080" cy="7200898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0CF8C-2C3C-4004-989F-DE494739F234}" type="datetimeFigureOut">
              <a:rPr lang="en-US" smtClean="0"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33B-8529-441B-A2DB-7063C18BE5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547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8763000"/>
            <a:ext cx="932688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8763000"/>
            <a:ext cx="932688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0CF8C-2C3C-4004-989F-DE494739F234}" type="datetimeFigureOut">
              <a:rPr lang="en-US" smtClean="0"/>
              <a:t>6/8/2016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33B-8529-441B-A2DB-7063C18BE5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9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752607"/>
            <a:ext cx="1892808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8069582"/>
            <a:ext cx="9284016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12024360"/>
            <a:ext cx="9284016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8069582"/>
            <a:ext cx="9329738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12024360"/>
            <a:ext cx="9329738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0CF8C-2C3C-4004-989F-DE494739F234}" type="datetimeFigureOut">
              <a:rPr lang="en-US" smtClean="0"/>
              <a:t>6/8/2016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33B-8529-441B-A2DB-7063C18BE5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788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0CF8C-2C3C-4004-989F-DE494739F234}" type="datetimeFigureOut">
              <a:rPr lang="en-US" smtClean="0"/>
              <a:t>6/8/2016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33B-8529-441B-A2DB-7063C18BE5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88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0CF8C-2C3C-4004-989F-DE494739F234}" type="datetimeFigureOut">
              <a:rPr lang="en-US" smtClean="0"/>
              <a:t>6/8/2016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33B-8529-441B-A2DB-7063C18BE5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0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4739647"/>
            <a:ext cx="11109960" cy="233934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0CF8C-2C3C-4004-989F-DE494739F234}" type="datetimeFigureOut">
              <a:rPr lang="en-US" smtClean="0"/>
              <a:t>6/8/2016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33B-8529-441B-A2DB-7063C18BE5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722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4739647"/>
            <a:ext cx="11109960" cy="233934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0CF8C-2C3C-4004-989F-DE494739F234}" type="datetimeFigureOut">
              <a:rPr lang="en-US" smtClean="0"/>
              <a:t>6/8/2016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33B-8529-441B-A2DB-7063C18BE5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577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752607"/>
            <a:ext cx="189280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8763000"/>
            <a:ext cx="189280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0CF8C-2C3C-4004-989F-DE494739F234}" type="datetimeFigureOut">
              <a:rPr lang="en-US" smtClean="0"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30510487"/>
            <a:ext cx="74066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B333B-8529-441B-A2DB-7063C18BE5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60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263563" y="17354550"/>
            <a:ext cx="10110360" cy="771525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1463040" rtlCol="0" anchor="t"/>
          <a:lstStyle/>
          <a:p>
            <a:r>
              <a:rPr lang="en-US" sz="3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Indistinguishable nodes</a:t>
            </a:r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automatically infer and cluster together devices with similar functionality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all nodes in the network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of firewalls:  </a:t>
            </a:r>
            <a:r>
              <a:rPr lang="en-US" sz="3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fw </a:t>
            </a:r>
            <a:r>
              <a:rPr lang="en-US" sz="3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{fw</a:t>
            </a:r>
            <a:r>
              <a:rPr lang="en-US" sz="3000" b="1" baseline="-25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,fw</a:t>
            </a:r>
            <a:r>
              <a:rPr lang="en-US" sz="3200" b="1" baseline="-25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3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of non-firewalls:  </a:t>
            </a:r>
            <a:r>
              <a:rPr lang="en-US" sz="3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nf </a:t>
            </a:r>
            <a:r>
              <a:rPr lang="en-US" sz="3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3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sz="3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en-US" sz="3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fw</a:t>
            </a:r>
            <a:endParaRPr lang="en-US" sz="3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Summarized path:  </a:t>
            </a:r>
            <a:r>
              <a:rPr lang="en-US" sz="3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 nf* fw nf* dst</a:t>
            </a:r>
            <a:endParaRPr lang="en-US" sz="3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Topology restrictions:</a:t>
            </a:r>
            <a:endParaRPr lang="en-US" sz="3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5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Summarized path:   </a:t>
            </a:r>
            <a:r>
              <a:rPr lang="en-US" sz="3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 .* dst</a:t>
            </a:r>
            <a:endParaRPr lang="en-US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0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13078" y="714"/>
            <a:ext cx="21985618" cy="4208046"/>
          </a:xfrm>
          <a:prstGeom prst="rect">
            <a:avLst/>
          </a:prstGeom>
          <a:gradFill flip="none" rotWithShape="1">
            <a:gsLst>
              <a:gs pos="0">
                <a:srgbClr val="BB5024"/>
              </a:gs>
              <a:gs pos="66000">
                <a:srgbClr val="F99E33"/>
              </a:gs>
              <a:gs pos="33000">
                <a:srgbClr val="F99E33">
                  <a:lumMod val="100000"/>
                </a:srgbClr>
              </a:gs>
              <a:gs pos="100000">
                <a:srgbClr val="BB502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78" y="30359604"/>
            <a:ext cx="21958678" cy="255879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71500" y="5410200"/>
            <a:ext cx="10110360" cy="1331595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1463040" rtlCol="0" anchor="t"/>
          <a:lstStyle/>
          <a:p>
            <a:r>
              <a:rPr lang="en-US" sz="3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Motivation: </a:t>
            </a:r>
            <a:r>
              <a:rPr lang="en-US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etworks require near-constant configuration changes [1]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20% of network operators make changes once per day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80% of network operators are concerned changes will introduce problems with existing functionality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Operators need a way to vet changes at a high level</a:t>
            </a: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Goals:</a:t>
            </a:r>
          </a:p>
          <a:p>
            <a:endParaRPr lang="en-US" sz="900" b="1" u="sng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Mine succinct summaries of configuration changes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 low-level configuration changes: infer high-level intention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 operational updates: confirm compliance with intention and network policy</a:t>
            </a:r>
            <a:endParaRPr lang="en-US" sz="1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/>
          </a:p>
          <a:p>
            <a:r>
              <a:rPr lang="en-US" sz="3000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 Change Summaries:</a:t>
            </a:r>
          </a:p>
          <a:p>
            <a:endParaRPr lang="en-US" sz="800" b="1" u="sng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configuration change can encompass many tasks (re-routing traffic, updating ACLs, modifying interface/port settings).  Initially, we focus on </a:t>
            </a:r>
            <a:r>
              <a:rPr lang="en-US" sz="3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 changes</a:t>
            </a:r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summarize each change in the form:</a:t>
            </a:r>
          </a:p>
          <a:p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/>
            <a:r>
              <a:rPr lang="en-US" sz="3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3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pc: old_path </a:t>
            </a:r>
            <a:r>
              <a:rPr lang="en-US" sz="3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3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new_path</a:t>
            </a:r>
            <a:endParaRPr lang="en-US" sz="11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</a:t>
            </a:r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 </a:t>
            </a:r>
            <a:r>
              <a:rPr lang="en-US" sz="3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packet class</a:t>
            </a:r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 equivalence class where every packet is forward the same way [3]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old_path, new_path</a:t>
            </a:r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 expressions </a:t>
            </a:r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defining a path in the previous network and the current network, respectively</a:t>
            </a:r>
            <a:endParaRPr lang="en-US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1500" y="5410200"/>
            <a:ext cx="10110360" cy="1183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tlCol="0" anchor="ctr"/>
          <a:lstStyle/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Problem Statement and Goals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1500" y="19069050"/>
            <a:ext cx="10110360" cy="10708386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1463040" rtlCol="0" anchor="t"/>
          <a:lstStyle/>
          <a:p>
            <a:r>
              <a:rPr lang="en-US" sz="3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Challenge:</a:t>
            </a:r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deriving a regular expression that describes the path change at the right level of abstraction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Precise</a:t>
            </a:r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informative enough to capture the impact of the configuration </a:t>
            </a:r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◦  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new_path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</a:t>
            </a: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not precise enough to describe impact</a:t>
            </a:r>
            <a:endParaRPr lang="en-US" sz="3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Concise</a:t>
            </a:r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uncover the high-level intention of the configuration </a:t>
            </a:r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</a:p>
          <a:p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◦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old_path</a:t>
            </a: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</a:t>
            </a: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concisely matches all previous paths</a:t>
            </a:r>
            <a:endParaRPr lang="en-US" sz="2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Mining Strategies: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Correctness:</a:t>
            </a:r>
            <a:r>
              <a:rPr lang="en-US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expression correctly identifies the change and could be used to synthesize a change [2]</a:t>
            </a:r>
            <a:endParaRPr lang="en-US" sz="30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Minimality</a:t>
            </a:r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bias toward expressions with fewer terms (Occam’s razor)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Topology restrictions: </a:t>
            </a:r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only a single path exists between nodes </a:t>
            </a:r>
            <a:r>
              <a:rPr lang="en-US" sz="3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3000" b="1" baseline="-25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3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3200" b="1" baseline="-25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ignore intermediate hops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Non-empty path change</a:t>
            </a:r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the difference between </a:t>
            </a:r>
            <a:r>
              <a:rPr lang="en-US" sz="3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old_path</a:t>
            </a:r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3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new_path</a:t>
            </a:r>
            <a:r>
              <a:rPr lang="en-US" sz="3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non-empty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Indistinguishable nodes: </a:t>
            </a:r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automatically inferred or user-defined sets of nodes with similar function</a:t>
            </a:r>
            <a:endParaRPr lang="en-US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1500" y="19069050"/>
            <a:ext cx="10110360" cy="1183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tlCol="0" anchor="ctr"/>
          <a:lstStyle/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Generalizing Useful Path Expressions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263563" y="17356838"/>
            <a:ext cx="10110360" cy="1183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tlCol="0" anchor="ctr"/>
          <a:lstStyle/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of Mining Strategies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263563" y="25336500"/>
            <a:ext cx="10110360" cy="4440936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1280160" rtlCol="0" anchor="t"/>
          <a:lstStyle/>
          <a:p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H. Kim, J. Reich, A. Gupta, M. Shahbaz, N. Feamster, R. 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Clark. Kinetic: Verifiable Dynamic Network Control. In USENIX Symposium on Networked Systems 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and Implementation (NSDI '15), 2015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 Saha, S. Prabhu, P. Madhusudan. NetGen: Synthesizing Data-Plane Configurations for Network Policies. In Symposium on Software Defined Networking Research (SOSR '16), 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2016.</a:t>
            </a: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Khurshid, X. Zou, W. Zhou, M. Caesar, P. Godfrey. VeriFlow: Verifying Network-Wide Invariants in Real Time. In USENIX Symposium on Networked Systems Design and Implementation (NSDI '13), 2013.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263563" y="25336500"/>
            <a:ext cx="10110360" cy="1183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tlCol="0" anchor="ctr"/>
          <a:lstStyle/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-13078" y="4208046"/>
            <a:ext cx="21958678" cy="619986"/>
          </a:xfrm>
          <a:prstGeom prst="rect">
            <a:avLst/>
          </a:prstGeom>
          <a:gradFill flip="none" rotWithShape="1">
            <a:gsLst>
              <a:gs pos="55000">
                <a:schemeClr val="accent1">
                  <a:lumMod val="75000"/>
                  <a:alpha val="83000"/>
                </a:schemeClr>
              </a:gs>
              <a:gs pos="100000">
                <a:srgbClr val="BB5024">
                  <a:alpha val="64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tlCol="0" anchor="ctr"/>
          <a:lstStyle/>
          <a:p>
            <a:pPr algn="ctr"/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Jason Croft*  Shambwaditya Saha*  Anduo Wang</a:t>
            </a:r>
            <a:r>
              <a:rPr lang="az-Cyrl-AZ" sz="40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†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and  Madhusudan Parthasarathy*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://publish.illinois.edu/science-of-security-lablet/files/2016/03/with_chica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575689"/>
            <a:ext cx="2336435" cy="3115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5" name="Rectangle 194"/>
          <p:cNvSpPr/>
          <p:nvPr/>
        </p:nvSpPr>
        <p:spPr>
          <a:xfrm>
            <a:off x="2907934" y="3342843"/>
            <a:ext cx="19037665" cy="619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University of Illinois at Urbana-Champaign	</a:t>
            </a:r>
            <a:r>
              <a:rPr lang="az-Cyrl-AZ" sz="3600" b="1" baseline="30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†</a:t>
            </a:r>
            <a:r>
              <a:rPr lang="en-US" sz="3600" b="1" baseline="30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Temple University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333750" y="311010"/>
            <a:ext cx="18611849" cy="2980661"/>
            <a:chOff x="3333750" y="234810"/>
            <a:chExt cx="18611849" cy="2980661"/>
          </a:xfrm>
        </p:grpSpPr>
        <p:sp>
          <p:nvSpPr>
            <p:cNvPr id="3" name="TextBox 2"/>
            <p:cNvSpPr txBox="1"/>
            <p:nvPr/>
          </p:nvSpPr>
          <p:spPr>
            <a:xfrm>
              <a:off x="3333750" y="1584255"/>
              <a:ext cx="18611849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0" spc="-3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Network Configuration Changes</a:t>
              </a:r>
              <a:endParaRPr lang="en-US" sz="10000" spc="-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3333750" y="234810"/>
              <a:ext cx="18611848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0" b="1" spc="-3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NetSum: </a:t>
              </a:r>
              <a:r>
                <a:rPr lang="en-US" sz="10000" spc="-3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Mining Summaries of</a:t>
              </a:r>
              <a:endParaRPr lang="en-US" sz="10000" spc="-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213908" y="21127790"/>
            <a:ext cx="5996168" cy="1269541"/>
            <a:chOff x="11844629" y="21127790"/>
            <a:chExt cx="5996168" cy="1269541"/>
          </a:xfrm>
        </p:grpSpPr>
        <p:sp>
          <p:nvSpPr>
            <p:cNvPr id="208" name="Shape 325"/>
            <p:cNvSpPr/>
            <p:nvPr/>
          </p:nvSpPr>
          <p:spPr>
            <a:xfrm>
              <a:off x="13290302" y="21754467"/>
              <a:ext cx="364963" cy="0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600" dirty="0"/>
            </a:p>
          </p:txBody>
        </p:sp>
        <p:sp>
          <p:nvSpPr>
            <p:cNvPr id="211" name="Shape 325"/>
            <p:cNvSpPr/>
            <p:nvPr/>
          </p:nvSpPr>
          <p:spPr>
            <a:xfrm>
              <a:off x="16008485" y="21752061"/>
              <a:ext cx="364963" cy="0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600" dirty="0"/>
            </a:p>
          </p:txBody>
        </p:sp>
        <p:sp>
          <p:nvSpPr>
            <p:cNvPr id="193" name="Shape 263"/>
            <p:cNvSpPr/>
            <p:nvPr/>
          </p:nvSpPr>
          <p:spPr>
            <a:xfrm>
              <a:off x="12734536" y="21496158"/>
              <a:ext cx="555766" cy="516617"/>
            </a:xfrm>
            <a:prstGeom prst="ellipse">
              <a:avLst/>
            </a:prstGeom>
            <a:solidFill>
              <a:srgbClr val="D9D9D9"/>
            </a:solidFill>
            <a:ln w="25400" cap="flat">
              <a:solidFill>
                <a:srgbClr val="147EA6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 b="1"/>
              </a:pPr>
              <a:r>
                <a:rPr lang="en-US" sz="2000" dirty="0"/>
                <a:t>s</a:t>
              </a:r>
              <a:r>
                <a:rPr lang="en-US" sz="2000" baseline="-25000" dirty="0"/>
                <a:t>0</a:t>
              </a:r>
              <a:endParaRPr sz="2000" dirty="0"/>
            </a:p>
          </p:txBody>
        </p:sp>
        <p:sp>
          <p:nvSpPr>
            <p:cNvPr id="199" name="Shape 263"/>
            <p:cNvSpPr/>
            <p:nvPr/>
          </p:nvSpPr>
          <p:spPr>
            <a:xfrm>
              <a:off x="16378932" y="21496158"/>
              <a:ext cx="555766" cy="516617"/>
            </a:xfrm>
            <a:prstGeom prst="ellipse">
              <a:avLst/>
            </a:prstGeom>
            <a:solidFill>
              <a:srgbClr val="D9D9D9"/>
            </a:solidFill>
            <a:ln w="25400" cap="flat">
              <a:solidFill>
                <a:srgbClr val="147EA6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 b="1"/>
              </a:pPr>
              <a:r>
                <a:rPr lang="en-US" sz="2000" dirty="0" smtClean="0"/>
                <a:t>s</a:t>
              </a:r>
              <a:r>
                <a:rPr lang="en-US" sz="2000" baseline="-25000" dirty="0" smtClean="0"/>
                <a:t>3</a:t>
              </a:r>
              <a:endParaRPr lang="en-US" sz="2000" dirty="0"/>
            </a:p>
          </p:txBody>
        </p:sp>
        <p:sp>
          <p:nvSpPr>
            <p:cNvPr id="216" name="Shape 325"/>
            <p:cNvSpPr/>
            <p:nvPr/>
          </p:nvSpPr>
          <p:spPr>
            <a:xfrm flipV="1">
              <a:off x="14105645" y="21386096"/>
              <a:ext cx="515156" cy="258310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600" dirty="0"/>
            </a:p>
          </p:txBody>
        </p:sp>
        <p:sp>
          <p:nvSpPr>
            <p:cNvPr id="217" name="Shape 325"/>
            <p:cNvSpPr/>
            <p:nvPr/>
          </p:nvSpPr>
          <p:spPr>
            <a:xfrm>
              <a:off x="14133450" y="21823681"/>
              <a:ext cx="487351" cy="259078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600" dirty="0"/>
            </a:p>
          </p:txBody>
        </p:sp>
        <p:sp>
          <p:nvSpPr>
            <p:cNvPr id="218" name="Shape 325"/>
            <p:cNvSpPr/>
            <p:nvPr/>
          </p:nvSpPr>
          <p:spPr>
            <a:xfrm>
              <a:off x="15110335" y="21386097"/>
              <a:ext cx="599741" cy="365963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600" dirty="0"/>
            </a:p>
          </p:txBody>
        </p:sp>
        <p:sp>
          <p:nvSpPr>
            <p:cNvPr id="219" name="Shape 325"/>
            <p:cNvSpPr/>
            <p:nvPr/>
          </p:nvSpPr>
          <p:spPr>
            <a:xfrm flipV="1">
              <a:off x="15049538" y="21823681"/>
              <a:ext cx="571462" cy="259078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600" dirty="0"/>
            </a:p>
          </p:txBody>
        </p:sp>
        <p:sp>
          <p:nvSpPr>
            <p:cNvPr id="194" name="Shape 263"/>
            <p:cNvSpPr/>
            <p:nvPr/>
          </p:nvSpPr>
          <p:spPr>
            <a:xfrm>
              <a:off x="13655265" y="21496157"/>
              <a:ext cx="555766" cy="516617"/>
            </a:xfrm>
            <a:prstGeom prst="ellipse">
              <a:avLst/>
            </a:prstGeom>
            <a:solidFill>
              <a:srgbClr val="D9D9D9"/>
            </a:solidFill>
            <a:ln w="25400" cap="flat">
              <a:solidFill>
                <a:srgbClr val="147EA6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 b="1"/>
              </a:pPr>
              <a:r>
                <a:rPr lang="en-US" sz="2000" dirty="0" smtClean="0"/>
                <a:t>s</a:t>
              </a:r>
              <a:r>
                <a:rPr lang="en-US" sz="2000" baseline="-25000" dirty="0"/>
                <a:t>1</a:t>
              </a:r>
              <a:endParaRPr sz="2000" baseline="-25000" dirty="0"/>
            </a:p>
          </p:txBody>
        </p:sp>
        <p:sp>
          <p:nvSpPr>
            <p:cNvPr id="198" name="Shape 263"/>
            <p:cNvSpPr/>
            <p:nvPr/>
          </p:nvSpPr>
          <p:spPr>
            <a:xfrm>
              <a:off x="15464693" y="21493753"/>
              <a:ext cx="555766" cy="516617"/>
            </a:xfrm>
            <a:prstGeom prst="ellipse">
              <a:avLst/>
            </a:prstGeom>
            <a:solidFill>
              <a:srgbClr val="D9D9D9"/>
            </a:solidFill>
            <a:ln w="25400" cap="flat">
              <a:solidFill>
                <a:srgbClr val="147EA6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 b="1"/>
              </a:pPr>
              <a:r>
                <a:rPr lang="en-US" sz="2000" dirty="0" smtClean="0"/>
                <a:t>s</a:t>
              </a:r>
              <a:r>
                <a:rPr lang="en-US" sz="2000" baseline="-25000" dirty="0" smtClean="0"/>
                <a:t>2</a:t>
              </a:r>
              <a:endParaRPr sz="2000" baseline="-25000" dirty="0"/>
            </a:p>
          </p:txBody>
        </p:sp>
        <p:sp>
          <p:nvSpPr>
            <p:cNvPr id="212" name="Shape 263"/>
            <p:cNvSpPr/>
            <p:nvPr/>
          </p:nvSpPr>
          <p:spPr>
            <a:xfrm>
              <a:off x="14571120" y="21127790"/>
              <a:ext cx="555766" cy="516617"/>
            </a:xfrm>
            <a:prstGeom prst="ellipse">
              <a:avLst/>
            </a:prstGeom>
            <a:solidFill>
              <a:srgbClr val="D9D9D9"/>
            </a:solidFill>
            <a:ln w="25400" cap="flat">
              <a:solidFill>
                <a:srgbClr val="147EA6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 b="1"/>
              </a:pPr>
              <a:r>
                <a:rPr lang="en-US" sz="1600" dirty="0" smtClean="0"/>
                <a:t>fw</a:t>
              </a:r>
              <a:r>
                <a:rPr lang="en-US" sz="1600" baseline="-25000" dirty="0" smtClean="0"/>
                <a:t>1</a:t>
              </a:r>
              <a:endParaRPr sz="1600" baseline="-25000" dirty="0"/>
            </a:p>
          </p:txBody>
        </p:sp>
        <p:sp>
          <p:nvSpPr>
            <p:cNvPr id="213" name="Shape 263"/>
            <p:cNvSpPr/>
            <p:nvPr/>
          </p:nvSpPr>
          <p:spPr>
            <a:xfrm>
              <a:off x="14566824" y="21880714"/>
              <a:ext cx="555766" cy="516617"/>
            </a:xfrm>
            <a:prstGeom prst="ellipse">
              <a:avLst/>
            </a:prstGeom>
            <a:solidFill>
              <a:srgbClr val="D9D9D9"/>
            </a:solidFill>
            <a:ln w="25400" cap="flat">
              <a:solidFill>
                <a:srgbClr val="147EA6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 b="1"/>
              </a:pPr>
              <a:r>
                <a:rPr lang="en-US" sz="1600" dirty="0" smtClean="0"/>
                <a:t>fw</a:t>
              </a:r>
              <a:r>
                <a:rPr lang="en-US" sz="1600" baseline="-25000" dirty="0"/>
                <a:t>2</a:t>
              </a:r>
              <a:endParaRPr sz="1600" baseline="-25000" dirty="0"/>
            </a:p>
          </p:txBody>
        </p:sp>
        <p:sp>
          <p:nvSpPr>
            <p:cNvPr id="220" name="Shape 289"/>
            <p:cNvSpPr/>
            <p:nvPr/>
          </p:nvSpPr>
          <p:spPr>
            <a:xfrm>
              <a:off x="13309280" y="21895148"/>
              <a:ext cx="327006" cy="0"/>
            </a:xfrm>
            <a:prstGeom prst="line">
              <a:avLst/>
            </a:prstGeom>
            <a:noFill/>
            <a:ln w="63500" cap="flat">
              <a:solidFill>
                <a:srgbClr val="FF0000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600" dirty="0"/>
            </a:p>
          </p:txBody>
        </p:sp>
        <p:sp>
          <p:nvSpPr>
            <p:cNvPr id="221" name="Shape 289"/>
            <p:cNvSpPr/>
            <p:nvPr/>
          </p:nvSpPr>
          <p:spPr>
            <a:xfrm>
              <a:off x="14120721" y="22010370"/>
              <a:ext cx="382680" cy="201930"/>
            </a:xfrm>
            <a:prstGeom prst="line">
              <a:avLst/>
            </a:prstGeom>
            <a:noFill/>
            <a:ln w="63500" cap="flat">
              <a:solidFill>
                <a:srgbClr val="FF0000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600" dirty="0"/>
            </a:p>
          </p:txBody>
        </p:sp>
        <p:sp>
          <p:nvSpPr>
            <p:cNvPr id="222" name="Shape 289"/>
            <p:cNvSpPr/>
            <p:nvPr/>
          </p:nvSpPr>
          <p:spPr>
            <a:xfrm flipV="1">
              <a:off x="15168729" y="22012775"/>
              <a:ext cx="391850" cy="186825"/>
            </a:xfrm>
            <a:prstGeom prst="line">
              <a:avLst/>
            </a:prstGeom>
            <a:noFill/>
            <a:ln w="63500" cap="flat">
              <a:solidFill>
                <a:srgbClr val="FF0000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600" dirty="0"/>
            </a:p>
          </p:txBody>
        </p:sp>
        <p:sp>
          <p:nvSpPr>
            <p:cNvPr id="223" name="Shape 289"/>
            <p:cNvSpPr/>
            <p:nvPr/>
          </p:nvSpPr>
          <p:spPr>
            <a:xfrm>
              <a:off x="16046442" y="21895148"/>
              <a:ext cx="327006" cy="0"/>
            </a:xfrm>
            <a:prstGeom prst="line">
              <a:avLst/>
            </a:prstGeom>
            <a:noFill/>
            <a:ln w="63500" cap="flat">
              <a:solidFill>
                <a:srgbClr val="FF0000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600" dirty="0"/>
            </a:p>
          </p:txBody>
        </p:sp>
        <p:sp>
          <p:nvSpPr>
            <p:cNvPr id="225" name="Shape 325"/>
            <p:cNvSpPr/>
            <p:nvPr/>
          </p:nvSpPr>
          <p:spPr>
            <a:xfrm>
              <a:off x="12369573" y="21748388"/>
              <a:ext cx="364963" cy="0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600" dirty="0"/>
            </a:p>
          </p:txBody>
        </p:sp>
        <p:sp>
          <p:nvSpPr>
            <p:cNvPr id="226" name="Shape 289"/>
            <p:cNvSpPr/>
            <p:nvPr/>
          </p:nvSpPr>
          <p:spPr>
            <a:xfrm>
              <a:off x="12407530" y="21900112"/>
              <a:ext cx="327006" cy="0"/>
            </a:xfrm>
            <a:prstGeom prst="line">
              <a:avLst/>
            </a:prstGeom>
            <a:noFill/>
            <a:ln w="63500" cap="flat">
              <a:solidFill>
                <a:srgbClr val="FF0000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600" dirty="0"/>
            </a:p>
          </p:txBody>
        </p:sp>
        <p:sp>
          <p:nvSpPr>
            <p:cNvPr id="224" name="Shape 263"/>
            <p:cNvSpPr/>
            <p:nvPr/>
          </p:nvSpPr>
          <p:spPr>
            <a:xfrm>
              <a:off x="11844629" y="21490079"/>
              <a:ext cx="555766" cy="516617"/>
            </a:xfrm>
            <a:prstGeom prst="ellipse">
              <a:avLst/>
            </a:prstGeom>
            <a:solidFill>
              <a:srgbClr val="D9D9D9"/>
            </a:solidFill>
            <a:ln w="25400" cap="flat">
              <a:solidFill>
                <a:srgbClr val="147EA6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 b="1"/>
              </a:pPr>
              <a:r>
                <a:rPr lang="en-US" sz="2000" dirty="0" smtClean="0"/>
                <a:t>src</a:t>
              </a:r>
              <a:endParaRPr sz="2000" dirty="0"/>
            </a:p>
          </p:txBody>
        </p:sp>
        <p:sp>
          <p:nvSpPr>
            <p:cNvPr id="227" name="Shape 263"/>
            <p:cNvSpPr/>
            <p:nvPr/>
          </p:nvSpPr>
          <p:spPr>
            <a:xfrm>
              <a:off x="17285031" y="21490078"/>
              <a:ext cx="555766" cy="516617"/>
            </a:xfrm>
            <a:prstGeom prst="ellipse">
              <a:avLst/>
            </a:prstGeom>
            <a:solidFill>
              <a:srgbClr val="D9D9D9"/>
            </a:solidFill>
            <a:ln w="25400" cap="flat">
              <a:solidFill>
                <a:srgbClr val="147EA6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 b="1"/>
              </a:pPr>
              <a:r>
                <a:rPr lang="en-US" sz="1800" dirty="0" smtClean="0"/>
                <a:t>dst</a:t>
              </a:r>
              <a:endParaRPr sz="1800" dirty="0"/>
            </a:p>
          </p:txBody>
        </p:sp>
        <p:sp>
          <p:nvSpPr>
            <p:cNvPr id="228" name="Shape 325"/>
            <p:cNvSpPr/>
            <p:nvPr/>
          </p:nvSpPr>
          <p:spPr>
            <a:xfrm>
              <a:off x="16920068" y="21742308"/>
              <a:ext cx="364963" cy="0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600" dirty="0"/>
            </a:p>
          </p:txBody>
        </p:sp>
        <p:sp>
          <p:nvSpPr>
            <p:cNvPr id="229" name="Shape 289"/>
            <p:cNvSpPr/>
            <p:nvPr/>
          </p:nvSpPr>
          <p:spPr>
            <a:xfrm>
              <a:off x="16954454" y="21880714"/>
              <a:ext cx="327006" cy="0"/>
            </a:xfrm>
            <a:prstGeom prst="line">
              <a:avLst/>
            </a:prstGeom>
            <a:noFill/>
            <a:ln w="63500" cap="flat">
              <a:solidFill>
                <a:srgbClr val="FF0000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6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4200607" y="23810246"/>
            <a:ext cx="4245882" cy="516620"/>
            <a:chOff x="12633446" y="23957423"/>
            <a:chExt cx="4245882" cy="516620"/>
          </a:xfrm>
        </p:grpSpPr>
        <p:sp>
          <p:nvSpPr>
            <p:cNvPr id="105" name="Shape 263"/>
            <p:cNvSpPr/>
            <p:nvPr/>
          </p:nvSpPr>
          <p:spPr>
            <a:xfrm>
              <a:off x="12633446" y="23957426"/>
              <a:ext cx="555766" cy="516617"/>
            </a:xfrm>
            <a:prstGeom prst="ellipse">
              <a:avLst/>
            </a:prstGeom>
            <a:solidFill>
              <a:srgbClr val="D9D9D9"/>
            </a:solidFill>
            <a:ln w="25400" cap="flat">
              <a:solidFill>
                <a:srgbClr val="147EA6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 b="1"/>
              </a:pPr>
              <a:r>
                <a:rPr lang="en-US" sz="2000" dirty="0" smtClean="0"/>
                <a:t>src</a:t>
              </a:r>
              <a:endParaRPr sz="2000" dirty="0"/>
            </a:p>
          </p:txBody>
        </p:sp>
        <p:sp>
          <p:nvSpPr>
            <p:cNvPr id="200" name="Shape 263"/>
            <p:cNvSpPr/>
            <p:nvPr/>
          </p:nvSpPr>
          <p:spPr>
            <a:xfrm>
              <a:off x="13554175" y="23957425"/>
              <a:ext cx="555766" cy="516617"/>
            </a:xfrm>
            <a:prstGeom prst="ellipse">
              <a:avLst/>
            </a:prstGeom>
            <a:solidFill>
              <a:srgbClr val="D9D9D9"/>
            </a:solidFill>
            <a:ln w="25400" cap="flat">
              <a:solidFill>
                <a:srgbClr val="147EA6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 b="1"/>
              </a:pPr>
              <a:r>
                <a:rPr lang="en-US" sz="2000" dirty="0" smtClean="0"/>
                <a:t>s</a:t>
              </a:r>
              <a:r>
                <a:rPr lang="en-US" sz="2000" baseline="-25000" dirty="0" smtClean="0"/>
                <a:t>0</a:t>
              </a:r>
              <a:endParaRPr sz="2000" baseline="-25000" dirty="0"/>
            </a:p>
          </p:txBody>
        </p:sp>
        <p:sp>
          <p:nvSpPr>
            <p:cNvPr id="201" name="Shape 263"/>
            <p:cNvSpPr/>
            <p:nvPr/>
          </p:nvSpPr>
          <p:spPr>
            <a:xfrm>
              <a:off x="14482689" y="23957424"/>
              <a:ext cx="555766" cy="516617"/>
            </a:xfrm>
            <a:prstGeom prst="ellipse">
              <a:avLst/>
            </a:prstGeom>
            <a:solidFill>
              <a:srgbClr val="D9D9D9"/>
            </a:solidFill>
            <a:ln w="25400" cap="flat">
              <a:solidFill>
                <a:srgbClr val="147EA6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 b="1"/>
              </a:pPr>
              <a:r>
                <a:rPr lang="en-US" sz="2000" dirty="0" smtClean="0"/>
                <a:t>s</a:t>
              </a:r>
              <a:r>
                <a:rPr lang="en-US" sz="2000" baseline="-25000" dirty="0"/>
                <a:t>1</a:t>
              </a:r>
              <a:endParaRPr sz="2000" baseline="-25000" dirty="0"/>
            </a:p>
          </p:txBody>
        </p:sp>
        <p:sp>
          <p:nvSpPr>
            <p:cNvPr id="202" name="Shape 263"/>
            <p:cNvSpPr/>
            <p:nvPr/>
          </p:nvSpPr>
          <p:spPr>
            <a:xfrm>
              <a:off x="15409323" y="23957423"/>
              <a:ext cx="555766" cy="516617"/>
            </a:xfrm>
            <a:prstGeom prst="ellipse">
              <a:avLst/>
            </a:prstGeom>
            <a:solidFill>
              <a:srgbClr val="D9D9D9"/>
            </a:solidFill>
            <a:ln w="25400" cap="flat">
              <a:solidFill>
                <a:srgbClr val="147EA6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 b="1"/>
              </a:pPr>
              <a:r>
                <a:rPr lang="en-US" sz="2000" dirty="0" smtClean="0"/>
                <a:t>s</a:t>
              </a:r>
              <a:r>
                <a:rPr lang="en-US" sz="2000" baseline="-25000" dirty="0" smtClean="0"/>
                <a:t>2</a:t>
              </a:r>
              <a:endParaRPr sz="2000" baseline="-25000" dirty="0"/>
            </a:p>
          </p:txBody>
        </p:sp>
        <p:sp>
          <p:nvSpPr>
            <p:cNvPr id="203" name="Shape 263"/>
            <p:cNvSpPr/>
            <p:nvPr/>
          </p:nvSpPr>
          <p:spPr>
            <a:xfrm>
              <a:off x="16323562" y="23957426"/>
              <a:ext cx="555766" cy="516617"/>
            </a:xfrm>
            <a:prstGeom prst="ellipse">
              <a:avLst/>
            </a:prstGeom>
            <a:solidFill>
              <a:srgbClr val="D9D9D9"/>
            </a:solidFill>
            <a:ln w="25400" cap="flat">
              <a:solidFill>
                <a:srgbClr val="147EA6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 b="1"/>
              </a:pPr>
              <a:r>
                <a:rPr lang="en-US" sz="1800" dirty="0" smtClean="0"/>
                <a:t>dst</a:t>
              </a:r>
              <a:endParaRPr sz="1800" dirty="0"/>
            </a:p>
          </p:txBody>
        </p:sp>
        <p:sp>
          <p:nvSpPr>
            <p:cNvPr id="204" name="Shape 325"/>
            <p:cNvSpPr/>
            <p:nvPr/>
          </p:nvSpPr>
          <p:spPr>
            <a:xfrm>
              <a:off x="13189212" y="24215735"/>
              <a:ext cx="364963" cy="0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600" dirty="0"/>
            </a:p>
          </p:txBody>
        </p:sp>
        <p:sp>
          <p:nvSpPr>
            <p:cNvPr id="205" name="Shape 325"/>
            <p:cNvSpPr/>
            <p:nvPr/>
          </p:nvSpPr>
          <p:spPr>
            <a:xfrm>
              <a:off x="14109941" y="24215732"/>
              <a:ext cx="364963" cy="0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600" dirty="0"/>
            </a:p>
          </p:txBody>
        </p:sp>
        <p:sp>
          <p:nvSpPr>
            <p:cNvPr id="206" name="Shape 325"/>
            <p:cNvSpPr/>
            <p:nvPr/>
          </p:nvSpPr>
          <p:spPr>
            <a:xfrm>
              <a:off x="15044360" y="24215732"/>
              <a:ext cx="364963" cy="0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600" dirty="0"/>
            </a:p>
          </p:txBody>
        </p:sp>
        <p:sp>
          <p:nvSpPr>
            <p:cNvPr id="207" name="Shape 325"/>
            <p:cNvSpPr/>
            <p:nvPr/>
          </p:nvSpPr>
          <p:spPr>
            <a:xfrm>
              <a:off x="15953115" y="24215735"/>
              <a:ext cx="364963" cy="0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600" dirty="0"/>
            </a:p>
          </p:txBody>
        </p:sp>
        <p:sp>
          <p:nvSpPr>
            <p:cNvPr id="253" name="Shape 289"/>
            <p:cNvSpPr/>
            <p:nvPr/>
          </p:nvSpPr>
          <p:spPr>
            <a:xfrm>
              <a:off x="13208190" y="24377755"/>
              <a:ext cx="327006" cy="0"/>
            </a:xfrm>
            <a:prstGeom prst="line">
              <a:avLst/>
            </a:prstGeom>
            <a:noFill/>
            <a:ln w="63500" cap="flat">
              <a:solidFill>
                <a:srgbClr val="FF0000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600" dirty="0"/>
            </a:p>
          </p:txBody>
        </p:sp>
        <p:sp>
          <p:nvSpPr>
            <p:cNvPr id="254" name="Shape 289"/>
            <p:cNvSpPr/>
            <p:nvPr/>
          </p:nvSpPr>
          <p:spPr>
            <a:xfrm>
              <a:off x="14127826" y="24371510"/>
              <a:ext cx="327006" cy="0"/>
            </a:xfrm>
            <a:prstGeom prst="line">
              <a:avLst/>
            </a:prstGeom>
            <a:noFill/>
            <a:ln w="63500" cap="flat">
              <a:solidFill>
                <a:srgbClr val="FF0000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600" dirty="0"/>
            </a:p>
          </p:txBody>
        </p:sp>
        <p:sp>
          <p:nvSpPr>
            <p:cNvPr id="255" name="Shape 289"/>
            <p:cNvSpPr/>
            <p:nvPr/>
          </p:nvSpPr>
          <p:spPr>
            <a:xfrm>
              <a:off x="15082317" y="24377755"/>
              <a:ext cx="327006" cy="0"/>
            </a:xfrm>
            <a:prstGeom prst="line">
              <a:avLst/>
            </a:prstGeom>
            <a:noFill/>
            <a:ln w="63500" cap="flat">
              <a:solidFill>
                <a:srgbClr val="FF0000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600" dirty="0"/>
            </a:p>
          </p:txBody>
        </p:sp>
        <p:sp>
          <p:nvSpPr>
            <p:cNvPr id="256" name="Shape 289"/>
            <p:cNvSpPr/>
            <p:nvPr/>
          </p:nvSpPr>
          <p:spPr>
            <a:xfrm>
              <a:off x="16001953" y="24371510"/>
              <a:ext cx="327006" cy="0"/>
            </a:xfrm>
            <a:prstGeom prst="line">
              <a:avLst/>
            </a:prstGeom>
            <a:noFill/>
            <a:ln w="63500" cap="flat">
              <a:solidFill>
                <a:srgbClr val="FF0000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600" dirty="0"/>
            </a:p>
          </p:txBody>
        </p:sp>
      </p:grpSp>
      <p:sp>
        <p:nvSpPr>
          <p:cNvPr id="192" name="Rectangle 191"/>
          <p:cNvSpPr/>
          <p:nvPr/>
        </p:nvSpPr>
        <p:spPr>
          <a:xfrm>
            <a:off x="11263563" y="5410201"/>
            <a:ext cx="10110360" cy="1154430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1463040" rtlCol="0" anchor="t"/>
          <a:lstStyle/>
          <a:p>
            <a:r>
              <a:rPr lang="en-US" sz="3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two </a:t>
            </a:r>
            <a:r>
              <a:rPr lang="en-US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</a:t>
            </a:r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configurations: </a:t>
            </a:r>
            <a:r>
              <a:rPr lang="en-US" sz="3000" b="1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3000" b="1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→ N’</a:t>
            </a:r>
          </a:p>
          <a:p>
            <a:r>
              <a:rPr lang="en-US" sz="3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summary of each changed path, as a regular expression</a:t>
            </a:r>
          </a:p>
          <a:p>
            <a:endParaRPr lang="en-US" sz="3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</a:t>
            </a:r>
            <a:r>
              <a:rPr lang="en-US" sz="2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(single packet class)</a:t>
            </a:r>
            <a:endParaRPr lang="en-US" sz="4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most generic expression does not capture the intention of the configuration change:</a:t>
            </a:r>
          </a:p>
          <a:p>
            <a:r>
              <a:rPr lang="en-US" sz="3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3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 =&gt; .*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explicit expression is too verbose:</a:t>
            </a:r>
          </a:p>
          <a:p>
            <a:r>
              <a:rPr lang="en-US" sz="3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3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(A+B+C) F1 X Z =&gt; (A+B+C) F2 Y Z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Goal: </a:t>
            </a:r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concise, useful expression:</a:t>
            </a:r>
          </a:p>
          <a:p>
            <a:r>
              <a:rPr lang="en-US" sz="3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 F1 .* =&gt; .* F2 .*</a:t>
            </a:r>
            <a:endParaRPr lang="en-US" sz="3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11263563" y="5410200"/>
            <a:ext cx="10110360" cy="1183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tlCol="0" anchor="ctr"/>
          <a:lstStyle/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Motivating Example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9" name="Group 208"/>
          <p:cNvGrpSpPr/>
          <p:nvPr/>
        </p:nvGrpSpPr>
        <p:grpSpPr>
          <a:xfrm>
            <a:off x="11772785" y="8452595"/>
            <a:ext cx="9020954" cy="4807223"/>
            <a:chOff x="703202" y="11056902"/>
            <a:chExt cx="9805106" cy="5225094"/>
          </a:xfrm>
        </p:grpSpPr>
        <p:grpSp>
          <p:nvGrpSpPr>
            <p:cNvPr id="210" name="Group 294"/>
            <p:cNvGrpSpPr/>
            <p:nvPr/>
          </p:nvGrpSpPr>
          <p:grpSpPr>
            <a:xfrm>
              <a:off x="703202" y="11056902"/>
              <a:ext cx="4466506" cy="5225094"/>
              <a:chOff x="0" y="0"/>
              <a:chExt cx="4466504" cy="5225092"/>
            </a:xfrm>
          </p:grpSpPr>
          <p:grpSp>
            <p:nvGrpSpPr>
              <p:cNvPr id="275" name="Group 256"/>
              <p:cNvGrpSpPr/>
              <p:nvPr/>
            </p:nvGrpSpPr>
            <p:grpSpPr>
              <a:xfrm>
                <a:off x="-1" y="-1"/>
                <a:ext cx="760257" cy="706704"/>
                <a:chOff x="0" y="0"/>
                <a:chExt cx="760255" cy="706702"/>
              </a:xfrm>
            </p:grpSpPr>
            <p:sp>
              <p:nvSpPr>
                <p:cNvPr id="313" name="Shape 254"/>
                <p:cNvSpPr/>
                <p:nvPr/>
              </p:nvSpPr>
              <p:spPr>
                <a:xfrm>
                  <a:off x="-1" y="-1"/>
                  <a:ext cx="760257" cy="706704"/>
                </a:xfrm>
                <a:prstGeom prst="ellipse">
                  <a:avLst/>
                </a:prstGeom>
                <a:solidFill>
                  <a:srgbClr val="D9D9D9"/>
                </a:solidFill>
                <a:ln w="25400" cap="flat">
                  <a:solidFill>
                    <a:srgbClr val="147EA6"/>
                  </a:solidFill>
                  <a:prstDash val="solid"/>
                  <a:bevel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3200" b="1"/>
                  </a:pPr>
                  <a:endParaRPr sz="4000"/>
                </a:p>
              </p:txBody>
            </p:sp>
            <p:sp>
              <p:nvSpPr>
                <p:cNvPr id="314" name="Shape 255"/>
                <p:cNvSpPr/>
                <p:nvPr/>
              </p:nvSpPr>
              <p:spPr>
                <a:xfrm>
                  <a:off x="111336" y="140422"/>
                  <a:ext cx="537584" cy="42585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noAutofit/>
                </a:bodyPr>
                <a:lstStyle>
                  <a:lvl1pPr>
                    <a:defRPr sz="2000" b="1"/>
                  </a:lvl1pPr>
                </a:lstStyle>
                <a:p>
                  <a:pPr algn="ctr">
                    <a:defRPr b="0">
                      <a:solidFill>
                        <a:srgbClr val="FFFFFF"/>
                      </a:solidFill>
                    </a:defRPr>
                  </a:pPr>
                  <a:r>
                    <a:rPr sz="2800" b="1">
                      <a:solidFill>
                        <a:srgbClr val="000000"/>
                      </a:solidFill>
                    </a:rPr>
                    <a:t>A</a:t>
                  </a:r>
                </a:p>
              </p:txBody>
            </p:sp>
          </p:grpSp>
          <p:grpSp>
            <p:nvGrpSpPr>
              <p:cNvPr id="276" name="Group 259"/>
              <p:cNvGrpSpPr/>
              <p:nvPr/>
            </p:nvGrpSpPr>
            <p:grpSpPr>
              <a:xfrm>
                <a:off x="1805608" y="-1"/>
                <a:ext cx="760257" cy="706704"/>
                <a:chOff x="0" y="0"/>
                <a:chExt cx="760255" cy="706702"/>
              </a:xfrm>
            </p:grpSpPr>
            <p:sp>
              <p:nvSpPr>
                <p:cNvPr id="311" name="Shape 257"/>
                <p:cNvSpPr/>
                <p:nvPr/>
              </p:nvSpPr>
              <p:spPr>
                <a:xfrm>
                  <a:off x="-1" y="-1"/>
                  <a:ext cx="760257" cy="706704"/>
                </a:xfrm>
                <a:prstGeom prst="ellipse">
                  <a:avLst/>
                </a:prstGeom>
                <a:solidFill>
                  <a:srgbClr val="D9D9D9"/>
                </a:solidFill>
                <a:ln w="25400" cap="flat">
                  <a:solidFill>
                    <a:srgbClr val="147EA6"/>
                  </a:solidFill>
                  <a:prstDash val="solid"/>
                  <a:bevel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 sz="6000"/>
                </a:p>
              </p:txBody>
            </p:sp>
            <p:sp>
              <p:nvSpPr>
                <p:cNvPr id="312" name="Shape 258"/>
                <p:cNvSpPr/>
                <p:nvPr/>
              </p:nvSpPr>
              <p:spPr>
                <a:xfrm>
                  <a:off x="111336" y="140422"/>
                  <a:ext cx="537584" cy="42585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noAutofit/>
                </a:bodyPr>
                <a:lstStyle>
                  <a:lvl1pPr>
                    <a:defRPr sz="2000" b="1"/>
                  </a:lvl1pPr>
                </a:lstStyle>
                <a:p>
                  <a:pPr algn="ctr">
                    <a:defRPr b="0">
                      <a:solidFill>
                        <a:srgbClr val="FFFFFF"/>
                      </a:solidFill>
                    </a:defRPr>
                  </a:pPr>
                  <a:r>
                    <a:rPr sz="2800" b="1" dirty="0">
                      <a:solidFill>
                        <a:srgbClr val="000000"/>
                      </a:solidFill>
                    </a:rPr>
                    <a:t>B</a:t>
                  </a:r>
                </a:p>
              </p:txBody>
            </p:sp>
          </p:grpSp>
          <p:grpSp>
            <p:nvGrpSpPr>
              <p:cNvPr id="277" name="Group 262"/>
              <p:cNvGrpSpPr/>
              <p:nvPr/>
            </p:nvGrpSpPr>
            <p:grpSpPr>
              <a:xfrm>
                <a:off x="3706248" y="-1"/>
                <a:ext cx="760257" cy="706704"/>
                <a:chOff x="0" y="0"/>
                <a:chExt cx="760255" cy="706702"/>
              </a:xfrm>
            </p:grpSpPr>
            <p:sp>
              <p:nvSpPr>
                <p:cNvPr id="309" name="Shape 260"/>
                <p:cNvSpPr/>
                <p:nvPr/>
              </p:nvSpPr>
              <p:spPr>
                <a:xfrm>
                  <a:off x="-1" y="-1"/>
                  <a:ext cx="760257" cy="706704"/>
                </a:xfrm>
                <a:prstGeom prst="ellipse">
                  <a:avLst/>
                </a:prstGeom>
                <a:solidFill>
                  <a:srgbClr val="D9D9D9"/>
                </a:solidFill>
                <a:ln w="25400" cap="flat">
                  <a:solidFill>
                    <a:srgbClr val="147EA6"/>
                  </a:solidFill>
                  <a:prstDash val="solid"/>
                  <a:bevel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3200" b="1"/>
                  </a:pPr>
                  <a:endParaRPr sz="4000"/>
                </a:p>
              </p:txBody>
            </p:sp>
            <p:sp>
              <p:nvSpPr>
                <p:cNvPr id="310" name="Shape 261"/>
                <p:cNvSpPr/>
                <p:nvPr/>
              </p:nvSpPr>
              <p:spPr>
                <a:xfrm>
                  <a:off x="111336" y="140422"/>
                  <a:ext cx="537584" cy="42585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noAutofit/>
                </a:bodyPr>
                <a:lstStyle>
                  <a:lvl1pPr>
                    <a:defRPr sz="2000" b="1"/>
                  </a:lvl1pPr>
                </a:lstStyle>
                <a:p>
                  <a:pPr algn="ctr">
                    <a:defRPr b="0">
                      <a:solidFill>
                        <a:srgbClr val="FFFFFF"/>
                      </a:solidFill>
                    </a:defRPr>
                  </a:pPr>
                  <a:r>
                    <a:rPr sz="2800" b="1" dirty="0">
                      <a:solidFill>
                        <a:srgbClr val="000000"/>
                      </a:solidFill>
                    </a:rPr>
                    <a:t>C</a:t>
                  </a:r>
                </a:p>
              </p:txBody>
            </p:sp>
          </p:grpSp>
          <p:grpSp>
            <p:nvGrpSpPr>
              <p:cNvPr id="278" name="Group 265"/>
              <p:cNvGrpSpPr/>
              <p:nvPr/>
            </p:nvGrpSpPr>
            <p:grpSpPr>
              <a:xfrm>
                <a:off x="1045351" y="1413403"/>
                <a:ext cx="855288" cy="795040"/>
                <a:chOff x="0" y="0"/>
                <a:chExt cx="855287" cy="795039"/>
              </a:xfrm>
            </p:grpSpPr>
            <p:sp>
              <p:nvSpPr>
                <p:cNvPr id="307" name="Shape 263"/>
                <p:cNvSpPr/>
                <p:nvPr/>
              </p:nvSpPr>
              <p:spPr>
                <a:xfrm>
                  <a:off x="0" y="-1"/>
                  <a:ext cx="855288" cy="795041"/>
                </a:xfrm>
                <a:prstGeom prst="ellipse">
                  <a:avLst/>
                </a:prstGeom>
                <a:solidFill>
                  <a:srgbClr val="D9D9D9"/>
                </a:solidFill>
                <a:ln w="25400" cap="flat">
                  <a:solidFill>
                    <a:srgbClr val="147EA6"/>
                  </a:solidFill>
                  <a:prstDash val="solid"/>
                  <a:bevel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3200" b="1"/>
                  </a:pPr>
                  <a:endParaRPr sz="4000"/>
                </a:p>
              </p:txBody>
            </p:sp>
            <p:sp>
              <p:nvSpPr>
                <p:cNvPr id="308" name="Shape 264"/>
                <p:cNvSpPr/>
                <p:nvPr/>
              </p:nvSpPr>
              <p:spPr>
                <a:xfrm>
                  <a:off x="125254" y="184591"/>
                  <a:ext cx="604780" cy="42585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noAutofit/>
                </a:bodyPr>
                <a:lstStyle>
                  <a:lvl1pPr>
                    <a:defRPr sz="2000" b="1"/>
                  </a:lvl1pPr>
                </a:lstStyle>
                <a:p>
                  <a:pPr algn="ctr">
                    <a:defRPr b="0">
                      <a:solidFill>
                        <a:srgbClr val="FFFFFF"/>
                      </a:solidFill>
                    </a:defRPr>
                  </a:pPr>
                  <a:r>
                    <a:rPr sz="2800" b="1" dirty="0">
                      <a:solidFill>
                        <a:srgbClr val="000000"/>
                      </a:solidFill>
                    </a:rPr>
                    <a:t>F1</a:t>
                  </a:r>
                </a:p>
              </p:txBody>
            </p:sp>
          </p:grpSp>
          <p:grpSp>
            <p:nvGrpSpPr>
              <p:cNvPr id="279" name="Group 268"/>
              <p:cNvGrpSpPr/>
              <p:nvPr/>
            </p:nvGrpSpPr>
            <p:grpSpPr>
              <a:xfrm>
                <a:off x="2613380" y="1379426"/>
                <a:ext cx="855288" cy="795040"/>
                <a:chOff x="0" y="0"/>
                <a:chExt cx="855287" cy="795039"/>
              </a:xfrm>
            </p:grpSpPr>
            <p:sp>
              <p:nvSpPr>
                <p:cNvPr id="305" name="Shape 266"/>
                <p:cNvSpPr/>
                <p:nvPr/>
              </p:nvSpPr>
              <p:spPr>
                <a:xfrm>
                  <a:off x="0" y="-1"/>
                  <a:ext cx="855288" cy="795041"/>
                </a:xfrm>
                <a:prstGeom prst="ellipse">
                  <a:avLst/>
                </a:prstGeom>
                <a:solidFill>
                  <a:srgbClr val="D9D9D9"/>
                </a:solidFill>
                <a:ln w="25400" cap="flat">
                  <a:solidFill>
                    <a:srgbClr val="147EA6"/>
                  </a:solidFill>
                  <a:prstDash val="solid"/>
                  <a:bevel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3200" b="1"/>
                  </a:pPr>
                  <a:endParaRPr sz="4000"/>
                </a:p>
              </p:txBody>
            </p:sp>
            <p:sp>
              <p:nvSpPr>
                <p:cNvPr id="306" name="Shape 267"/>
                <p:cNvSpPr/>
                <p:nvPr/>
              </p:nvSpPr>
              <p:spPr>
                <a:xfrm>
                  <a:off x="125254" y="184591"/>
                  <a:ext cx="604780" cy="42585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noAutofit/>
                </a:bodyPr>
                <a:lstStyle>
                  <a:lvl1pPr>
                    <a:defRPr sz="2000" b="1"/>
                  </a:lvl1pPr>
                </a:lstStyle>
                <a:p>
                  <a:pPr algn="ctr">
                    <a:defRPr b="0">
                      <a:solidFill>
                        <a:srgbClr val="FFFFFF"/>
                      </a:solidFill>
                    </a:defRPr>
                  </a:pPr>
                  <a:r>
                    <a:rPr sz="2800" b="1">
                      <a:solidFill>
                        <a:srgbClr val="000000"/>
                      </a:solidFill>
                    </a:rPr>
                    <a:t>F2</a:t>
                  </a:r>
                </a:p>
              </p:txBody>
            </p:sp>
          </p:grpSp>
          <p:grpSp>
            <p:nvGrpSpPr>
              <p:cNvPr id="280" name="Group 271"/>
              <p:cNvGrpSpPr/>
              <p:nvPr/>
            </p:nvGrpSpPr>
            <p:grpSpPr>
              <a:xfrm>
                <a:off x="1045351" y="2909707"/>
                <a:ext cx="855288" cy="795040"/>
                <a:chOff x="0" y="0"/>
                <a:chExt cx="855287" cy="795039"/>
              </a:xfrm>
            </p:grpSpPr>
            <p:sp>
              <p:nvSpPr>
                <p:cNvPr id="303" name="Shape 269"/>
                <p:cNvSpPr/>
                <p:nvPr/>
              </p:nvSpPr>
              <p:spPr>
                <a:xfrm>
                  <a:off x="0" y="-1"/>
                  <a:ext cx="855288" cy="795041"/>
                </a:xfrm>
                <a:prstGeom prst="ellipse">
                  <a:avLst/>
                </a:prstGeom>
                <a:solidFill>
                  <a:srgbClr val="D9D9D9"/>
                </a:solidFill>
                <a:ln w="25400" cap="flat">
                  <a:solidFill>
                    <a:srgbClr val="147EA6"/>
                  </a:solidFill>
                  <a:prstDash val="solid"/>
                  <a:bevel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2000" b="1"/>
                  </a:pPr>
                  <a:endParaRPr sz="2800"/>
                </a:p>
              </p:txBody>
            </p:sp>
            <p:sp>
              <p:nvSpPr>
                <p:cNvPr id="304" name="Shape 270"/>
                <p:cNvSpPr/>
                <p:nvPr/>
              </p:nvSpPr>
              <p:spPr>
                <a:xfrm>
                  <a:off x="125254" y="184591"/>
                  <a:ext cx="604780" cy="42585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noAutofit/>
                </a:bodyPr>
                <a:lstStyle>
                  <a:lvl1pPr>
                    <a:defRPr sz="2000" b="1"/>
                  </a:lvl1pPr>
                </a:lstStyle>
                <a:p>
                  <a:pPr algn="ctr">
                    <a:defRPr b="0">
                      <a:solidFill>
                        <a:srgbClr val="FFFFFF"/>
                      </a:solidFill>
                    </a:defRPr>
                  </a:pPr>
                  <a:r>
                    <a:rPr sz="2800" b="1" dirty="0">
                      <a:solidFill>
                        <a:srgbClr val="000000"/>
                      </a:solidFill>
                    </a:rPr>
                    <a:t>X</a:t>
                  </a:r>
                </a:p>
              </p:txBody>
            </p:sp>
          </p:grpSp>
          <p:grpSp>
            <p:nvGrpSpPr>
              <p:cNvPr id="281" name="Group 274"/>
              <p:cNvGrpSpPr/>
              <p:nvPr/>
            </p:nvGrpSpPr>
            <p:grpSpPr>
              <a:xfrm>
                <a:off x="2601862" y="2909707"/>
                <a:ext cx="855288" cy="795040"/>
                <a:chOff x="0" y="0"/>
                <a:chExt cx="855287" cy="795039"/>
              </a:xfrm>
            </p:grpSpPr>
            <p:sp>
              <p:nvSpPr>
                <p:cNvPr id="301" name="Shape 272"/>
                <p:cNvSpPr/>
                <p:nvPr/>
              </p:nvSpPr>
              <p:spPr>
                <a:xfrm>
                  <a:off x="0" y="-1"/>
                  <a:ext cx="855288" cy="795041"/>
                </a:xfrm>
                <a:prstGeom prst="ellipse">
                  <a:avLst/>
                </a:prstGeom>
                <a:solidFill>
                  <a:srgbClr val="D9D9D9"/>
                </a:solidFill>
                <a:ln w="25400" cap="flat">
                  <a:solidFill>
                    <a:srgbClr val="147EA6"/>
                  </a:solidFill>
                  <a:prstDash val="solid"/>
                  <a:bevel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3200" b="1"/>
                  </a:pPr>
                  <a:endParaRPr sz="4000"/>
                </a:p>
              </p:txBody>
            </p:sp>
            <p:sp>
              <p:nvSpPr>
                <p:cNvPr id="302" name="Shape 273"/>
                <p:cNvSpPr/>
                <p:nvPr/>
              </p:nvSpPr>
              <p:spPr>
                <a:xfrm>
                  <a:off x="125254" y="184591"/>
                  <a:ext cx="604780" cy="42585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noAutofit/>
                </a:bodyPr>
                <a:lstStyle>
                  <a:lvl1pPr>
                    <a:defRPr sz="2000" b="1"/>
                  </a:lvl1pPr>
                </a:lstStyle>
                <a:p>
                  <a:pPr algn="ctr">
                    <a:defRPr b="0">
                      <a:solidFill>
                        <a:srgbClr val="FFFFFF"/>
                      </a:solidFill>
                    </a:defRPr>
                  </a:pPr>
                  <a:r>
                    <a:rPr sz="2800" b="1">
                      <a:solidFill>
                        <a:srgbClr val="000000"/>
                      </a:solidFill>
                    </a:rPr>
                    <a:t>Y</a:t>
                  </a:r>
                </a:p>
              </p:txBody>
            </p:sp>
          </p:grpSp>
          <p:sp>
            <p:nvSpPr>
              <p:cNvPr id="282" name="Shape 275"/>
              <p:cNvSpPr/>
              <p:nvPr/>
            </p:nvSpPr>
            <p:spPr>
              <a:xfrm>
                <a:off x="648918" y="603206"/>
                <a:ext cx="521689" cy="926627"/>
              </a:xfrm>
              <a:prstGeom prst="line">
                <a:avLst/>
              </a:prstGeom>
              <a:noFill/>
              <a:ln w="63500" cap="flat">
                <a:solidFill>
                  <a:srgbClr val="000000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 sz="1600"/>
              </a:p>
            </p:txBody>
          </p:sp>
          <p:sp>
            <p:nvSpPr>
              <p:cNvPr id="283" name="Shape 276"/>
              <p:cNvSpPr/>
              <p:nvPr/>
            </p:nvSpPr>
            <p:spPr>
              <a:xfrm flipH="1">
                <a:off x="3343414" y="603207"/>
                <a:ext cx="474171" cy="892650"/>
              </a:xfrm>
              <a:prstGeom prst="line">
                <a:avLst/>
              </a:prstGeom>
              <a:noFill/>
              <a:ln w="63500" cap="flat">
                <a:solidFill>
                  <a:srgbClr val="000000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 sz="1600"/>
              </a:p>
            </p:txBody>
          </p:sp>
          <p:grpSp>
            <p:nvGrpSpPr>
              <p:cNvPr id="284" name="Group 279"/>
              <p:cNvGrpSpPr/>
              <p:nvPr/>
            </p:nvGrpSpPr>
            <p:grpSpPr>
              <a:xfrm>
                <a:off x="1805608" y="4430053"/>
                <a:ext cx="855289" cy="795040"/>
                <a:chOff x="0" y="0"/>
                <a:chExt cx="855287" cy="795039"/>
              </a:xfrm>
            </p:grpSpPr>
            <p:sp>
              <p:nvSpPr>
                <p:cNvPr id="299" name="Shape 277"/>
                <p:cNvSpPr/>
                <p:nvPr/>
              </p:nvSpPr>
              <p:spPr>
                <a:xfrm>
                  <a:off x="0" y="-1"/>
                  <a:ext cx="855288" cy="795041"/>
                </a:xfrm>
                <a:prstGeom prst="ellipse">
                  <a:avLst/>
                </a:prstGeom>
                <a:solidFill>
                  <a:srgbClr val="D9D9D9"/>
                </a:solidFill>
                <a:ln w="25400" cap="flat">
                  <a:solidFill>
                    <a:srgbClr val="147EA6"/>
                  </a:solidFill>
                  <a:prstDash val="solid"/>
                  <a:bevel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3200" b="1"/>
                  </a:pPr>
                  <a:endParaRPr sz="4000"/>
                </a:p>
              </p:txBody>
            </p:sp>
            <p:sp>
              <p:nvSpPr>
                <p:cNvPr id="300" name="Shape 278"/>
                <p:cNvSpPr/>
                <p:nvPr/>
              </p:nvSpPr>
              <p:spPr>
                <a:xfrm>
                  <a:off x="125254" y="184591"/>
                  <a:ext cx="604780" cy="42585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noAutofit/>
                </a:bodyPr>
                <a:lstStyle>
                  <a:lvl1pPr>
                    <a:defRPr sz="2000" b="1"/>
                  </a:lvl1pPr>
                </a:lstStyle>
                <a:p>
                  <a:pPr algn="ctr">
                    <a:defRPr b="0">
                      <a:solidFill>
                        <a:srgbClr val="FFFFFF"/>
                      </a:solidFill>
                    </a:defRPr>
                  </a:pPr>
                  <a:r>
                    <a:rPr sz="2800" b="1">
                      <a:solidFill>
                        <a:srgbClr val="000000"/>
                      </a:solidFill>
                    </a:rPr>
                    <a:t>Z</a:t>
                  </a:r>
                </a:p>
              </p:txBody>
            </p:sp>
          </p:grpSp>
          <p:sp>
            <p:nvSpPr>
              <p:cNvPr id="285" name="Shape 280"/>
              <p:cNvSpPr/>
              <p:nvPr/>
            </p:nvSpPr>
            <p:spPr>
              <a:xfrm>
                <a:off x="2185736" y="706701"/>
                <a:ext cx="552899" cy="789156"/>
              </a:xfrm>
              <a:prstGeom prst="line">
                <a:avLst/>
              </a:prstGeom>
              <a:noFill/>
              <a:ln w="63500" cap="flat">
                <a:solidFill>
                  <a:srgbClr val="000000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 sz="1600"/>
              </a:p>
            </p:txBody>
          </p:sp>
          <p:sp>
            <p:nvSpPr>
              <p:cNvPr id="286" name="Shape 281"/>
              <p:cNvSpPr/>
              <p:nvPr/>
            </p:nvSpPr>
            <p:spPr>
              <a:xfrm flipH="1">
                <a:off x="1775387" y="706701"/>
                <a:ext cx="410350" cy="823133"/>
              </a:xfrm>
              <a:prstGeom prst="line">
                <a:avLst/>
              </a:prstGeom>
              <a:noFill/>
              <a:ln w="63500" cap="flat">
                <a:solidFill>
                  <a:srgbClr val="000000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 sz="1600"/>
              </a:p>
            </p:txBody>
          </p:sp>
          <p:sp>
            <p:nvSpPr>
              <p:cNvPr id="287" name="Shape 282"/>
              <p:cNvSpPr/>
              <p:nvPr/>
            </p:nvSpPr>
            <p:spPr>
              <a:xfrm flipH="1">
                <a:off x="1472996" y="2208441"/>
                <a:ext cx="1" cy="701266"/>
              </a:xfrm>
              <a:prstGeom prst="line">
                <a:avLst/>
              </a:prstGeom>
              <a:noFill/>
              <a:ln w="63500" cap="flat">
                <a:solidFill>
                  <a:srgbClr val="000000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 sz="1600"/>
              </a:p>
            </p:txBody>
          </p:sp>
          <p:sp>
            <p:nvSpPr>
              <p:cNvPr id="288" name="Shape 283"/>
              <p:cNvSpPr/>
              <p:nvPr/>
            </p:nvSpPr>
            <p:spPr>
              <a:xfrm flipH="1">
                <a:off x="2535642" y="3704745"/>
                <a:ext cx="493864" cy="841739"/>
              </a:xfrm>
              <a:prstGeom prst="line">
                <a:avLst/>
              </a:prstGeom>
              <a:noFill/>
              <a:ln w="63500" cap="flat">
                <a:solidFill>
                  <a:srgbClr val="000000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 sz="1600"/>
              </a:p>
            </p:txBody>
          </p:sp>
          <p:sp>
            <p:nvSpPr>
              <p:cNvPr id="289" name="Shape 284"/>
              <p:cNvSpPr/>
              <p:nvPr/>
            </p:nvSpPr>
            <p:spPr>
              <a:xfrm>
                <a:off x="1472996" y="3704745"/>
                <a:ext cx="457867" cy="841738"/>
              </a:xfrm>
              <a:prstGeom prst="line">
                <a:avLst/>
              </a:prstGeom>
              <a:noFill/>
              <a:ln w="63500" cap="flat">
                <a:solidFill>
                  <a:srgbClr val="000000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 sz="1600"/>
              </a:p>
            </p:txBody>
          </p:sp>
          <p:sp>
            <p:nvSpPr>
              <p:cNvPr id="290" name="Shape 285"/>
              <p:cNvSpPr/>
              <p:nvPr/>
            </p:nvSpPr>
            <p:spPr>
              <a:xfrm flipH="1">
                <a:off x="3029505" y="2174465"/>
                <a:ext cx="11520" cy="735242"/>
              </a:xfrm>
              <a:prstGeom prst="line">
                <a:avLst/>
              </a:prstGeom>
              <a:noFill/>
              <a:ln w="63500" cap="flat">
                <a:solidFill>
                  <a:srgbClr val="000000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 sz="1600"/>
              </a:p>
            </p:txBody>
          </p:sp>
          <p:sp>
            <p:nvSpPr>
              <p:cNvPr id="291" name="Shape 286"/>
              <p:cNvSpPr/>
              <p:nvPr/>
            </p:nvSpPr>
            <p:spPr>
              <a:xfrm>
                <a:off x="541453" y="712137"/>
                <a:ext cx="521688" cy="926627"/>
              </a:xfrm>
              <a:prstGeom prst="line">
                <a:avLst/>
              </a:prstGeom>
              <a:noFill/>
              <a:ln w="63500" cap="flat">
                <a:solidFill>
                  <a:srgbClr val="FF0000"/>
                </a:solidFill>
                <a:prstDash val="solid"/>
                <a:bevel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 sz="1600"/>
              </a:p>
            </p:txBody>
          </p:sp>
          <p:sp>
            <p:nvSpPr>
              <p:cNvPr id="292" name="Shape 287"/>
              <p:cNvSpPr/>
              <p:nvPr/>
            </p:nvSpPr>
            <p:spPr>
              <a:xfrm flipH="1">
                <a:off x="1680353" y="736893"/>
                <a:ext cx="328245" cy="671074"/>
              </a:xfrm>
              <a:prstGeom prst="line">
                <a:avLst/>
              </a:prstGeom>
              <a:noFill/>
              <a:ln w="63500" cap="flat">
                <a:solidFill>
                  <a:srgbClr val="FF0000"/>
                </a:solidFill>
                <a:prstDash val="solid"/>
                <a:bevel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 sz="1600"/>
              </a:p>
            </p:txBody>
          </p:sp>
          <p:sp>
            <p:nvSpPr>
              <p:cNvPr id="293" name="Shape 288"/>
              <p:cNvSpPr/>
              <p:nvPr/>
            </p:nvSpPr>
            <p:spPr>
              <a:xfrm flipH="1">
                <a:off x="1316277" y="2220864"/>
                <a:ext cx="1" cy="695831"/>
              </a:xfrm>
              <a:prstGeom prst="line">
                <a:avLst/>
              </a:prstGeom>
              <a:noFill/>
              <a:ln w="63500" cap="flat">
                <a:solidFill>
                  <a:srgbClr val="FF0000"/>
                </a:solidFill>
                <a:prstDash val="solid"/>
                <a:bevel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 sz="1600"/>
              </a:p>
            </p:txBody>
          </p:sp>
          <p:sp>
            <p:nvSpPr>
              <p:cNvPr id="294" name="Shape 289"/>
              <p:cNvSpPr/>
              <p:nvPr/>
            </p:nvSpPr>
            <p:spPr>
              <a:xfrm>
                <a:off x="1377964" y="3855585"/>
                <a:ext cx="392948" cy="690761"/>
              </a:xfrm>
              <a:prstGeom prst="line">
                <a:avLst/>
              </a:prstGeom>
              <a:noFill/>
              <a:ln w="63500" cap="flat">
                <a:solidFill>
                  <a:srgbClr val="FF0000"/>
                </a:solidFill>
                <a:prstDash val="solid"/>
                <a:bevel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 sz="1600"/>
              </a:p>
            </p:txBody>
          </p:sp>
          <p:sp>
            <p:nvSpPr>
              <p:cNvPr id="295" name="Shape 290"/>
              <p:cNvSpPr/>
              <p:nvPr/>
            </p:nvSpPr>
            <p:spPr>
              <a:xfrm flipH="1">
                <a:off x="1775386" y="603206"/>
                <a:ext cx="2042201" cy="926627"/>
              </a:xfrm>
              <a:prstGeom prst="line">
                <a:avLst/>
              </a:prstGeom>
              <a:noFill/>
              <a:ln w="63500" cap="flat">
                <a:solidFill>
                  <a:srgbClr val="000000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 sz="1600"/>
              </a:p>
            </p:txBody>
          </p:sp>
          <p:sp>
            <p:nvSpPr>
              <p:cNvPr id="296" name="Shape 291"/>
              <p:cNvSpPr/>
              <p:nvPr/>
            </p:nvSpPr>
            <p:spPr>
              <a:xfrm flipH="1">
                <a:off x="1785870" y="569230"/>
                <a:ext cx="1841798" cy="832903"/>
              </a:xfrm>
              <a:prstGeom prst="line">
                <a:avLst/>
              </a:prstGeom>
              <a:noFill/>
              <a:ln w="63500" cap="flat">
                <a:solidFill>
                  <a:srgbClr val="FF0000"/>
                </a:solidFill>
                <a:prstDash val="solid"/>
                <a:bevel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 sz="1600"/>
              </a:p>
            </p:txBody>
          </p:sp>
          <p:sp>
            <p:nvSpPr>
              <p:cNvPr id="297" name="Shape 292"/>
              <p:cNvSpPr/>
              <p:nvPr/>
            </p:nvSpPr>
            <p:spPr>
              <a:xfrm>
                <a:off x="648918" y="603206"/>
                <a:ext cx="2089716" cy="892651"/>
              </a:xfrm>
              <a:prstGeom prst="line">
                <a:avLst/>
              </a:prstGeom>
              <a:noFill/>
              <a:ln w="63500" cap="flat">
                <a:solidFill>
                  <a:srgbClr val="000000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 sz="1600"/>
              </a:p>
            </p:txBody>
          </p:sp>
          <p:sp>
            <p:nvSpPr>
              <p:cNvPr id="298" name="Shape 293"/>
              <p:cNvSpPr/>
              <p:nvPr/>
            </p:nvSpPr>
            <p:spPr>
              <a:xfrm>
                <a:off x="3166430" y="2213877"/>
                <a:ext cx="1" cy="695831"/>
              </a:xfrm>
              <a:prstGeom prst="line">
                <a:avLst/>
              </a:prstGeom>
              <a:noFill/>
              <a:ln w="63500" cap="flat">
                <a:solidFill>
                  <a:srgbClr val="FF0000"/>
                </a:solidFill>
                <a:prstDash val="solid"/>
                <a:bevel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 sz="1600"/>
              </a:p>
            </p:txBody>
          </p:sp>
        </p:grpSp>
        <p:grpSp>
          <p:nvGrpSpPr>
            <p:cNvPr id="214" name="Group 336"/>
            <p:cNvGrpSpPr/>
            <p:nvPr/>
          </p:nvGrpSpPr>
          <p:grpSpPr>
            <a:xfrm>
              <a:off x="6041802" y="11057898"/>
              <a:ext cx="4466506" cy="5223103"/>
              <a:chOff x="0" y="0"/>
              <a:chExt cx="4466504" cy="5223102"/>
            </a:xfrm>
          </p:grpSpPr>
          <p:grpSp>
            <p:nvGrpSpPr>
              <p:cNvPr id="230" name="Group 297"/>
              <p:cNvGrpSpPr/>
              <p:nvPr/>
            </p:nvGrpSpPr>
            <p:grpSpPr>
              <a:xfrm>
                <a:off x="-1" y="-1"/>
                <a:ext cx="760258" cy="706434"/>
                <a:chOff x="0" y="0"/>
                <a:chExt cx="760256" cy="706432"/>
              </a:xfrm>
            </p:grpSpPr>
            <p:sp>
              <p:nvSpPr>
                <p:cNvPr id="273" name="Shape 295"/>
                <p:cNvSpPr/>
                <p:nvPr/>
              </p:nvSpPr>
              <p:spPr>
                <a:xfrm>
                  <a:off x="-1" y="-1"/>
                  <a:ext cx="760258" cy="706434"/>
                </a:xfrm>
                <a:prstGeom prst="ellipse">
                  <a:avLst/>
                </a:prstGeom>
                <a:solidFill>
                  <a:srgbClr val="D9D9D9"/>
                </a:solidFill>
                <a:ln w="25400" cap="flat">
                  <a:solidFill>
                    <a:srgbClr val="147EA6"/>
                  </a:solidFill>
                  <a:prstDash val="solid"/>
                  <a:bevel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3200" b="1"/>
                  </a:pPr>
                  <a:endParaRPr sz="4000"/>
                </a:p>
              </p:txBody>
            </p:sp>
            <p:sp>
              <p:nvSpPr>
                <p:cNvPr id="274" name="Shape 296"/>
                <p:cNvSpPr/>
                <p:nvPr/>
              </p:nvSpPr>
              <p:spPr>
                <a:xfrm>
                  <a:off x="111336" y="140369"/>
                  <a:ext cx="537584" cy="42569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noAutofit/>
                </a:bodyPr>
                <a:lstStyle>
                  <a:lvl1pPr>
                    <a:defRPr sz="2000" b="1"/>
                  </a:lvl1pPr>
                </a:lstStyle>
                <a:p>
                  <a:pPr algn="ctr">
                    <a:defRPr b="0">
                      <a:solidFill>
                        <a:srgbClr val="FFFFFF"/>
                      </a:solidFill>
                    </a:defRPr>
                  </a:pPr>
                  <a:r>
                    <a:rPr sz="2800" b="1" dirty="0">
                      <a:solidFill>
                        <a:srgbClr val="000000"/>
                      </a:solidFill>
                    </a:rPr>
                    <a:t>A</a:t>
                  </a:r>
                </a:p>
              </p:txBody>
            </p:sp>
          </p:grpSp>
          <p:grpSp>
            <p:nvGrpSpPr>
              <p:cNvPr id="231" name="Group 300"/>
              <p:cNvGrpSpPr/>
              <p:nvPr/>
            </p:nvGrpSpPr>
            <p:grpSpPr>
              <a:xfrm>
                <a:off x="1805608" y="-1"/>
                <a:ext cx="760258" cy="706434"/>
                <a:chOff x="0" y="0"/>
                <a:chExt cx="760256" cy="706432"/>
              </a:xfrm>
            </p:grpSpPr>
            <p:sp>
              <p:nvSpPr>
                <p:cNvPr id="271" name="Shape 298"/>
                <p:cNvSpPr/>
                <p:nvPr/>
              </p:nvSpPr>
              <p:spPr>
                <a:xfrm>
                  <a:off x="-1" y="-1"/>
                  <a:ext cx="760258" cy="706434"/>
                </a:xfrm>
                <a:prstGeom prst="ellipse">
                  <a:avLst/>
                </a:prstGeom>
                <a:solidFill>
                  <a:srgbClr val="D9D9D9"/>
                </a:solidFill>
                <a:ln w="25400" cap="flat">
                  <a:solidFill>
                    <a:srgbClr val="147EA6"/>
                  </a:solidFill>
                  <a:prstDash val="solid"/>
                  <a:bevel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 sz="6000"/>
                </a:p>
              </p:txBody>
            </p:sp>
            <p:sp>
              <p:nvSpPr>
                <p:cNvPr id="272" name="Shape 299"/>
                <p:cNvSpPr/>
                <p:nvPr/>
              </p:nvSpPr>
              <p:spPr>
                <a:xfrm>
                  <a:off x="111336" y="140369"/>
                  <a:ext cx="537584" cy="42569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noAutofit/>
                </a:bodyPr>
                <a:lstStyle>
                  <a:lvl1pPr>
                    <a:defRPr sz="2000" b="1"/>
                  </a:lvl1pPr>
                </a:lstStyle>
                <a:p>
                  <a:pPr algn="ctr">
                    <a:defRPr b="0">
                      <a:solidFill>
                        <a:srgbClr val="FFFFFF"/>
                      </a:solidFill>
                    </a:defRPr>
                  </a:pPr>
                  <a:r>
                    <a:rPr sz="2800" b="1">
                      <a:solidFill>
                        <a:srgbClr val="000000"/>
                      </a:solidFill>
                    </a:rPr>
                    <a:t>B</a:t>
                  </a:r>
                </a:p>
              </p:txBody>
            </p:sp>
          </p:grpSp>
          <p:grpSp>
            <p:nvGrpSpPr>
              <p:cNvPr id="232" name="Group 303"/>
              <p:cNvGrpSpPr/>
              <p:nvPr/>
            </p:nvGrpSpPr>
            <p:grpSpPr>
              <a:xfrm>
                <a:off x="3706248" y="-1"/>
                <a:ext cx="760257" cy="706434"/>
                <a:chOff x="0" y="0"/>
                <a:chExt cx="760256" cy="706432"/>
              </a:xfrm>
            </p:grpSpPr>
            <p:sp>
              <p:nvSpPr>
                <p:cNvPr id="269" name="Shape 301"/>
                <p:cNvSpPr/>
                <p:nvPr/>
              </p:nvSpPr>
              <p:spPr>
                <a:xfrm>
                  <a:off x="-1" y="-1"/>
                  <a:ext cx="760258" cy="706434"/>
                </a:xfrm>
                <a:prstGeom prst="ellipse">
                  <a:avLst/>
                </a:prstGeom>
                <a:solidFill>
                  <a:srgbClr val="D9D9D9"/>
                </a:solidFill>
                <a:ln w="25400" cap="flat">
                  <a:solidFill>
                    <a:srgbClr val="147EA6"/>
                  </a:solidFill>
                  <a:prstDash val="solid"/>
                  <a:bevel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3200" b="1"/>
                  </a:pPr>
                  <a:endParaRPr sz="4000"/>
                </a:p>
              </p:txBody>
            </p:sp>
            <p:sp>
              <p:nvSpPr>
                <p:cNvPr id="270" name="Shape 302"/>
                <p:cNvSpPr/>
                <p:nvPr/>
              </p:nvSpPr>
              <p:spPr>
                <a:xfrm>
                  <a:off x="111336" y="140369"/>
                  <a:ext cx="537584" cy="42569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noAutofit/>
                </a:bodyPr>
                <a:lstStyle>
                  <a:lvl1pPr>
                    <a:defRPr sz="2000" b="1"/>
                  </a:lvl1pPr>
                </a:lstStyle>
                <a:p>
                  <a:pPr algn="ctr">
                    <a:defRPr b="0">
                      <a:solidFill>
                        <a:srgbClr val="FFFFFF"/>
                      </a:solidFill>
                    </a:defRPr>
                  </a:pPr>
                  <a:r>
                    <a:rPr sz="2800" b="1">
                      <a:solidFill>
                        <a:srgbClr val="000000"/>
                      </a:solidFill>
                    </a:rPr>
                    <a:t>C</a:t>
                  </a:r>
                </a:p>
              </p:txBody>
            </p:sp>
          </p:grpSp>
          <p:grpSp>
            <p:nvGrpSpPr>
              <p:cNvPr id="233" name="Group 306"/>
              <p:cNvGrpSpPr/>
              <p:nvPr/>
            </p:nvGrpSpPr>
            <p:grpSpPr>
              <a:xfrm>
                <a:off x="1045351" y="1412864"/>
                <a:ext cx="855289" cy="794738"/>
                <a:chOff x="0" y="0"/>
                <a:chExt cx="855288" cy="794736"/>
              </a:xfrm>
            </p:grpSpPr>
            <p:sp>
              <p:nvSpPr>
                <p:cNvPr id="267" name="Shape 304"/>
                <p:cNvSpPr/>
                <p:nvPr/>
              </p:nvSpPr>
              <p:spPr>
                <a:xfrm>
                  <a:off x="0" y="-1"/>
                  <a:ext cx="855289" cy="794738"/>
                </a:xfrm>
                <a:prstGeom prst="ellipse">
                  <a:avLst/>
                </a:prstGeom>
                <a:solidFill>
                  <a:srgbClr val="D9D9D9"/>
                </a:solidFill>
                <a:ln w="25400" cap="flat">
                  <a:solidFill>
                    <a:srgbClr val="147EA6"/>
                  </a:solidFill>
                  <a:prstDash val="solid"/>
                  <a:bevel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3200" b="1"/>
                  </a:pPr>
                  <a:endParaRPr sz="4000"/>
                </a:p>
              </p:txBody>
            </p:sp>
            <p:sp>
              <p:nvSpPr>
                <p:cNvPr id="268" name="Shape 305"/>
                <p:cNvSpPr/>
                <p:nvPr/>
              </p:nvSpPr>
              <p:spPr>
                <a:xfrm>
                  <a:off x="125254" y="184521"/>
                  <a:ext cx="604780" cy="42569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noAutofit/>
                </a:bodyPr>
                <a:lstStyle>
                  <a:lvl1pPr>
                    <a:defRPr sz="2000" b="1"/>
                  </a:lvl1pPr>
                </a:lstStyle>
                <a:p>
                  <a:pPr algn="ctr">
                    <a:defRPr b="0">
                      <a:solidFill>
                        <a:srgbClr val="FFFFFF"/>
                      </a:solidFill>
                    </a:defRPr>
                  </a:pPr>
                  <a:r>
                    <a:rPr sz="2800" b="1">
                      <a:solidFill>
                        <a:srgbClr val="000000"/>
                      </a:solidFill>
                    </a:rPr>
                    <a:t>F1</a:t>
                  </a:r>
                </a:p>
              </p:txBody>
            </p:sp>
          </p:grpSp>
          <p:grpSp>
            <p:nvGrpSpPr>
              <p:cNvPr id="234" name="Group 309"/>
              <p:cNvGrpSpPr/>
              <p:nvPr/>
            </p:nvGrpSpPr>
            <p:grpSpPr>
              <a:xfrm>
                <a:off x="2613380" y="1378900"/>
                <a:ext cx="855290" cy="794738"/>
                <a:chOff x="0" y="0"/>
                <a:chExt cx="855288" cy="794736"/>
              </a:xfrm>
            </p:grpSpPr>
            <p:sp>
              <p:nvSpPr>
                <p:cNvPr id="265" name="Shape 307"/>
                <p:cNvSpPr/>
                <p:nvPr/>
              </p:nvSpPr>
              <p:spPr>
                <a:xfrm>
                  <a:off x="0" y="-1"/>
                  <a:ext cx="855289" cy="794738"/>
                </a:xfrm>
                <a:prstGeom prst="ellipse">
                  <a:avLst/>
                </a:prstGeom>
                <a:solidFill>
                  <a:srgbClr val="D9D9D9"/>
                </a:solidFill>
                <a:ln w="25400" cap="flat">
                  <a:solidFill>
                    <a:srgbClr val="147EA6"/>
                  </a:solidFill>
                  <a:prstDash val="solid"/>
                  <a:bevel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3200" b="1"/>
                  </a:pPr>
                  <a:endParaRPr sz="4000"/>
                </a:p>
              </p:txBody>
            </p:sp>
            <p:sp>
              <p:nvSpPr>
                <p:cNvPr id="266" name="Shape 308"/>
                <p:cNvSpPr/>
                <p:nvPr/>
              </p:nvSpPr>
              <p:spPr>
                <a:xfrm>
                  <a:off x="125254" y="184521"/>
                  <a:ext cx="604780" cy="42569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noAutofit/>
                </a:bodyPr>
                <a:lstStyle>
                  <a:lvl1pPr>
                    <a:defRPr sz="2000" b="1"/>
                  </a:lvl1pPr>
                </a:lstStyle>
                <a:p>
                  <a:pPr algn="ctr">
                    <a:defRPr b="0">
                      <a:solidFill>
                        <a:srgbClr val="FFFFFF"/>
                      </a:solidFill>
                    </a:defRPr>
                  </a:pPr>
                  <a:r>
                    <a:rPr sz="2800" b="1">
                      <a:solidFill>
                        <a:srgbClr val="000000"/>
                      </a:solidFill>
                    </a:rPr>
                    <a:t>F2</a:t>
                  </a:r>
                </a:p>
              </p:txBody>
            </p:sp>
          </p:grpSp>
          <p:grpSp>
            <p:nvGrpSpPr>
              <p:cNvPr id="235" name="Group 312"/>
              <p:cNvGrpSpPr/>
              <p:nvPr/>
            </p:nvGrpSpPr>
            <p:grpSpPr>
              <a:xfrm>
                <a:off x="1045351" y="2908598"/>
                <a:ext cx="855289" cy="794738"/>
                <a:chOff x="0" y="0"/>
                <a:chExt cx="855288" cy="794736"/>
              </a:xfrm>
            </p:grpSpPr>
            <p:sp>
              <p:nvSpPr>
                <p:cNvPr id="263" name="Shape 310"/>
                <p:cNvSpPr/>
                <p:nvPr/>
              </p:nvSpPr>
              <p:spPr>
                <a:xfrm>
                  <a:off x="0" y="-1"/>
                  <a:ext cx="855289" cy="794738"/>
                </a:xfrm>
                <a:prstGeom prst="ellipse">
                  <a:avLst/>
                </a:prstGeom>
                <a:solidFill>
                  <a:srgbClr val="D9D9D9"/>
                </a:solidFill>
                <a:ln w="25400" cap="flat">
                  <a:solidFill>
                    <a:srgbClr val="147EA6"/>
                  </a:solidFill>
                  <a:prstDash val="solid"/>
                  <a:bevel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3200" b="1"/>
                  </a:pPr>
                  <a:endParaRPr sz="4000"/>
                </a:p>
              </p:txBody>
            </p:sp>
            <p:sp>
              <p:nvSpPr>
                <p:cNvPr id="264" name="Shape 311"/>
                <p:cNvSpPr/>
                <p:nvPr/>
              </p:nvSpPr>
              <p:spPr>
                <a:xfrm>
                  <a:off x="125254" y="184521"/>
                  <a:ext cx="604780" cy="42569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noAutofit/>
                </a:bodyPr>
                <a:lstStyle>
                  <a:lvl1pPr>
                    <a:defRPr sz="2000" b="1"/>
                  </a:lvl1pPr>
                </a:lstStyle>
                <a:p>
                  <a:pPr algn="ctr">
                    <a:defRPr b="0">
                      <a:solidFill>
                        <a:srgbClr val="FFFFFF"/>
                      </a:solidFill>
                    </a:defRPr>
                  </a:pPr>
                  <a:r>
                    <a:rPr sz="2800" b="1">
                      <a:solidFill>
                        <a:srgbClr val="000000"/>
                      </a:solidFill>
                    </a:rPr>
                    <a:t>X</a:t>
                  </a:r>
                </a:p>
              </p:txBody>
            </p:sp>
          </p:grpSp>
          <p:grpSp>
            <p:nvGrpSpPr>
              <p:cNvPr id="236" name="Group 315"/>
              <p:cNvGrpSpPr/>
              <p:nvPr/>
            </p:nvGrpSpPr>
            <p:grpSpPr>
              <a:xfrm>
                <a:off x="2601862" y="2908598"/>
                <a:ext cx="855290" cy="794738"/>
                <a:chOff x="0" y="0"/>
                <a:chExt cx="855288" cy="794736"/>
              </a:xfrm>
            </p:grpSpPr>
            <p:sp>
              <p:nvSpPr>
                <p:cNvPr id="261" name="Shape 313"/>
                <p:cNvSpPr/>
                <p:nvPr/>
              </p:nvSpPr>
              <p:spPr>
                <a:xfrm>
                  <a:off x="0" y="-1"/>
                  <a:ext cx="855289" cy="794738"/>
                </a:xfrm>
                <a:prstGeom prst="ellipse">
                  <a:avLst/>
                </a:prstGeom>
                <a:solidFill>
                  <a:srgbClr val="D9D9D9"/>
                </a:solidFill>
                <a:ln w="25400" cap="flat">
                  <a:solidFill>
                    <a:srgbClr val="147EA6"/>
                  </a:solidFill>
                  <a:prstDash val="solid"/>
                  <a:bevel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3200" b="1"/>
                  </a:pPr>
                  <a:endParaRPr sz="4000"/>
                </a:p>
              </p:txBody>
            </p:sp>
            <p:sp>
              <p:nvSpPr>
                <p:cNvPr id="262" name="Shape 314"/>
                <p:cNvSpPr/>
                <p:nvPr/>
              </p:nvSpPr>
              <p:spPr>
                <a:xfrm>
                  <a:off x="125254" y="184521"/>
                  <a:ext cx="604780" cy="42569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noAutofit/>
                </a:bodyPr>
                <a:lstStyle>
                  <a:lvl1pPr>
                    <a:defRPr sz="2000" b="1"/>
                  </a:lvl1pPr>
                </a:lstStyle>
                <a:p>
                  <a:pPr algn="ctr">
                    <a:defRPr b="0">
                      <a:solidFill>
                        <a:srgbClr val="FFFFFF"/>
                      </a:solidFill>
                    </a:defRPr>
                  </a:pPr>
                  <a:r>
                    <a:rPr sz="2800" b="1">
                      <a:solidFill>
                        <a:srgbClr val="000000"/>
                      </a:solidFill>
                    </a:rPr>
                    <a:t>Y</a:t>
                  </a:r>
                </a:p>
              </p:txBody>
            </p:sp>
          </p:grpSp>
          <p:sp>
            <p:nvSpPr>
              <p:cNvPr id="237" name="Shape 316"/>
              <p:cNvSpPr/>
              <p:nvPr/>
            </p:nvSpPr>
            <p:spPr>
              <a:xfrm>
                <a:off x="648918" y="602977"/>
                <a:ext cx="521688" cy="926274"/>
              </a:xfrm>
              <a:prstGeom prst="line">
                <a:avLst/>
              </a:prstGeom>
              <a:noFill/>
              <a:ln w="63500" cap="flat">
                <a:solidFill>
                  <a:srgbClr val="000000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 sz="1600"/>
              </a:p>
            </p:txBody>
          </p:sp>
          <p:sp>
            <p:nvSpPr>
              <p:cNvPr id="238" name="Shape 317"/>
              <p:cNvSpPr/>
              <p:nvPr/>
            </p:nvSpPr>
            <p:spPr>
              <a:xfrm flipH="1">
                <a:off x="3343415" y="602977"/>
                <a:ext cx="474171" cy="892311"/>
              </a:xfrm>
              <a:prstGeom prst="line">
                <a:avLst/>
              </a:prstGeom>
              <a:noFill/>
              <a:ln w="63500" cap="flat">
                <a:solidFill>
                  <a:srgbClr val="000000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 sz="1600"/>
              </a:p>
            </p:txBody>
          </p:sp>
          <p:grpSp>
            <p:nvGrpSpPr>
              <p:cNvPr id="239" name="Group 320"/>
              <p:cNvGrpSpPr/>
              <p:nvPr/>
            </p:nvGrpSpPr>
            <p:grpSpPr>
              <a:xfrm>
                <a:off x="1805608" y="4428366"/>
                <a:ext cx="855290" cy="794737"/>
                <a:chOff x="0" y="0"/>
                <a:chExt cx="855288" cy="794736"/>
              </a:xfrm>
            </p:grpSpPr>
            <p:sp>
              <p:nvSpPr>
                <p:cNvPr id="259" name="Shape 318"/>
                <p:cNvSpPr/>
                <p:nvPr/>
              </p:nvSpPr>
              <p:spPr>
                <a:xfrm>
                  <a:off x="0" y="-1"/>
                  <a:ext cx="855289" cy="794738"/>
                </a:xfrm>
                <a:prstGeom prst="ellipse">
                  <a:avLst/>
                </a:prstGeom>
                <a:solidFill>
                  <a:srgbClr val="D9D9D9"/>
                </a:solidFill>
                <a:ln w="25400" cap="flat">
                  <a:solidFill>
                    <a:srgbClr val="147EA6"/>
                  </a:solidFill>
                  <a:prstDash val="solid"/>
                  <a:bevel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3200" b="1"/>
                  </a:pPr>
                  <a:endParaRPr sz="4000"/>
                </a:p>
              </p:txBody>
            </p:sp>
            <p:sp>
              <p:nvSpPr>
                <p:cNvPr id="260" name="Shape 319"/>
                <p:cNvSpPr/>
                <p:nvPr/>
              </p:nvSpPr>
              <p:spPr>
                <a:xfrm>
                  <a:off x="125254" y="184521"/>
                  <a:ext cx="604780" cy="42569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noAutofit/>
                </a:bodyPr>
                <a:lstStyle>
                  <a:lvl1pPr>
                    <a:defRPr sz="2000" b="1"/>
                  </a:lvl1pPr>
                </a:lstStyle>
                <a:p>
                  <a:pPr algn="ctr">
                    <a:defRPr b="0">
                      <a:solidFill>
                        <a:srgbClr val="FFFFFF"/>
                      </a:solidFill>
                    </a:defRPr>
                  </a:pPr>
                  <a:r>
                    <a:rPr sz="2800" b="1" dirty="0">
                      <a:solidFill>
                        <a:srgbClr val="000000"/>
                      </a:solidFill>
                    </a:rPr>
                    <a:t>Z</a:t>
                  </a:r>
                </a:p>
              </p:txBody>
            </p:sp>
          </p:grpSp>
          <p:sp>
            <p:nvSpPr>
              <p:cNvPr id="240" name="Shape 321"/>
              <p:cNvSpPr/>
              <p:nvPr/>
            </p:nvSpPr>
            <p:spPr>
              <a:xfrm>
                <a:off x="2185735" y="706432"/>
                <a:ext cx="552899" cy="788855"/>
              </a:xfrm>
              <a:prstGeom prst="line">
                <a:avLst/>
              </a:prstGeom>
              <a:noFill/>
              <a:ln w="63500" cap="flat">
                <a:solidFill>
                  <a:srgbClr val="000000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 sz="1600"/>
              </a:p>
            </p:txBody>
          </p:sp>
          <p:sp>
            <p:nvSpPr>
              <p:cNvPr id="241" name="Shape 322"/>
              <p:cNvSpPr/>
              <p:nvPr/>
            </p:nvSpPr>
            <p:spPr>
              <a:xfrm flipH="1">
                <a:off x="1775387" y="706432"/>
                <a:ext cx="410351" cy="822819"/>
              </a:xfrm>
              <a:prstGeom prst="line">
                <a:avLst/>
              </a:prstGeom>
              <a:noFill/>
              <a:ln w="63500" cap="flat">
                <a:solidFill>
                  <a:srgbClr val="000000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 sz="1600"/>
              </a:p>
            </p:txBody>
          </p:sp>
          <p:sp>
            <p:nvSpPr>
              <p:cNvPr id="242" name="Shape 323"/>
              <p:cNvSpPr/>
              <p:nvPr/>
            </p:nvSpPr>
            <p:spPr>
              <a:xfrm flipH="1">
                <a:off x="1472996" y="2207600"/>
                <a:ext cx="1" cy="701000"/>
              </a:xfrm>
              <a:prstGeom prst="line">
                <a:avLst/>
              </a:prstGeom>
              <a:noFill/>
              <a:ln w="63500" cap="flat">
                <a:solidFill>
                  <a:srgbClr val="000000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 sz="1600"/>
              </a:p>
            </p:txBody>
          </p:sp>
          <p:sp>
            <p:nvSpPr>
              <p:cNvPr id="243" name="Shape 324"/>
              <p:cNvSpPr/>
              <p:nvPr/>
            </p:nvSpPr>
            <p:spPr>
              <a:xfrm flipH="1">
                <a:off x="2535643" y="3703335"/>
                <a:ext cx="493864" cy="841418"/>
              </a:xfrm>
              <a:prstGeom prst="line">
                <a:avLst/>
              </a:prstGeom>
              <a:noFill/>
              <a:ln w="63500" cap="flat">
                <a:solidFill>
                  <a:srgbClr val="000000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 sz="1600"/>
              </a:p>
            </p:txBody>
          </p:sp>
          <p:sp>
            <p:nvSpPr>
              <p:cNvPr id="244" name="Shape 325"/>
              <p:cNvSpPr/>
              <p:nvPr/>
            </p:nvSpPr>
            <p:spPr>
              <a:xfrm>
                <a:off x="1472996" y="3703335"/>
                <a:ext cx="457867" cy="841418"/>
              </a:xfrm>
              <a:prstGeom prst="line">
                <a:avLst/>
              </a:prstGeom>
              <a:noFill/>
              <a:ln w="63500" cap="flat">
                <a:solidFill>
                  <a:srgbClr val="000000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 sz="1600"/>
              </a:p>
            </p:txBody>
          </p:sp>
          <p:sp>
            <p:nvSpPr>
              <p:cNvPr id="245" name="Shape 326"/>
              <p:cNvSpPr/>
              <p:nvPr/>
            </p:nvSpPr>
            <p:spPr>
              <a:xfrm flipH="1">
                <a:off x="3029506" y="2173636"/>
                <a:ext cx="11519" cy="734963"/>
              </a:xfrm>
              <a:prstGeom prst="line">
                <a:avLst/>
              </a:prstGeom>
              <a:noFill/>
              <a:ln w="63500" cap="flat">
                <a:solidFill>
                  <a:srgbClr val="000000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 sz="1600"/>
              </a:p>
            </p:txBody>
          </p:sp>
          <p:sp>
            <p:nvSpPr>
              <p:cNvPr id="246" name="Shape 327"/>
              <p:cNvSpPr/>
              <p:nvPr/>
            </p:nvSpPr>
            <p:spPr>
              <a:xfrm>
                <a:off x="737245" y="497375"/>
                <a:ext cx="1988404" cy="863762"/>
              </a:xfrm>
              <a:prstGeom prst="line">
                <a:avLst/>
              </a:prstGeom>
              <a:noFill/>
              <a:ln w="63500" cap="flat">
                <a:solidFill>
                  <a:srgbClr val="FF0000"/>
                </a:solidFill>
                <a:prstDash val="solid"/>
                <a:bevel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 sz="1600"/>
              </a:p>
            </p:txBody>
          </p:sp>
          <p:sp>
            <p:nvSpPr>
              <p:cNvPr id="247" name="Shape 328"/>
              <p:cNvSpPr/>
              <p:nvPr/>
            </p:nvSpPr>
            <p:spPr>
              <a:xfrm>
                <a:off x="2409287" y="719326"/>
                <a:ext cx="373287" cy="629300"/>
              </a:xfrm>
              <a:prstGeom prst="line">
                <a:avLst/>
              </a:prstGeom>
              <a:noFill/>
              <a:ln w="63500" cap="flat">
                <a:solidFill>
                  <a:srgbClr val="FF0000"/>
                </a:solidFill>
                <a:prstDash val="solid"/>
                <a:bevel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 sz="1600"/>
              </a:p>
            </p:txBody>
          </p:sp>
          <p:sp>
            <p:nvSpPr>
              <p:cNvPr id="248" name="Shape 329"/>
              <p:cNvSpPr/>
              <p:nvPr/>
            </p:nvSpPr>
            <p:spPr>
              <a:xfrm flipH="1">
                <a:off x="1300590" y="2231437"/>
                <a:ext cx="1" cy="695566"/>
              </a:xfrm>
              <a:prstGeom prst="line">
                <a:avLst/>
              </a:prstGeom>
              <a:noFill/>
              <a:ln w="63500" cap="flat">
                <a:solidFill>
                  <a:srgbClr val="FF0000"/>
                </a:solidFill>
                <a:prstDash val="solid"/>
                <a:bevel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 sz="1600"/>
              </a:p>
            </p:txBody>
          </p:sp>
          <p:sp>
            <p:nvSpPr>
              <p:cNvPr id="249" name="Shape 330"/>
              <p:cNvSpPr/>
              <p:nvPr/>
            </p:nvSpPr>
            <p:spPr>
              <a:xfrm>
                <a:off x="1377964" y="3845771"/>
                <a:ext cx="390640" cy="682970"/>
              </a:xfrm>
              <a:prstGeom prst="line">
                <a:avLst/>
              </a:prstGeom>
              <a:noFill/>
              <a:ln w="63500" cap="flat">
                <a:solidFill>
                  <a:srgbClr val="FF0000"/>
                </a:solidFill>
                <a:prstDash val="solid"/>
                <a:bevel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 sz="1600"/>
              </a:p>
            </p:txBody>
          </p:sp>
          <p:sp>
            <p:nvSpPr>
              <p:cNvPr id="250" name="Shape 331"/>
              <p:cNvSpPr/>
              <p:nvPr/>
            </p:nvSpPr>
            <p:spPr>
              <a:xfrm flipH="1">
                <a:off x="1775387" y="602977"/>
                <a:ext cx="2042201" cy="926274"/>
              </a:xfrm>
              <a:prstGeom prst="line">
                <a:avLst/>
              </a:prstGeom>
              <a:noFill/>
              <a:ln w="63500" cap="flat">
                <a:solidFill>
                  <a:srgbClr val="000000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 sz="1600"/>
              </a:p>
            </p:txBody>
          </p:sp>
          <p:sp>
            <p:nvSpPr>
              <p:cNvPr id="251" name="Shape 332"/>
              <p:cNvSpPr/>
              <p:nvPr/>
            </p:nvSpPr>
            <p:spPr>
              <a:xfrm flipH="1">
                <a:off x="3507435" y="764814"/>
                <a:ext cx="359590" cy="728215"/>
              </a:xfrm>
              <a:prstGeom prst="line">
                <a:avLst/>
              </a:prstGeom>
              <a:noFill/>
              <a:ln w="63500" cap="flat">
                <a:solidFill>
                  <a:srgbClr val="FF0000"/>
                </a:solidFill>
                <a:prstDash val="solid"/>
                <a:bevel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 sz="1600"/>
              </a:p>
            </p:txBody>
          </p:sp>
          <p:sp>
            <p:nvSpPr>
              <p:cNvPr id="252" name="Shape 333"/>
              <p:cNvSpPr/>
              <p:nvPr/>
            </p:nvSpPr>
            <p:spPr>
              <a:xfrm>
                <a:off x="648918" y="602977"/>
                <a:ext cx="2089717" cy="892310"/>
              </a:xfrm>
              <a:prstGeom prst="line">
                <a:avLst/>
              </a:prstGeom>
              <a:noFill/>
              <a:ln w="63500" cap="flat">
                <a:solidFill>
                  <a:srgbClr val="000000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 sz="1600"/>
              </a:p>
            </p:txBody>
          </p:sp>
          <p:sp>
            <p:nvSpPr>
              <p:cNvPr id="257" name="Shape 334"/>
              <p:cNvSpPr/>
              <p:nvPr/>
            </p:nvSpPr>
            <p:spPr>
              <a:xfrm>
                <a:off x="3190072" y="2213033"/>
                <a:ext cx="1" cy="695567"/>
              </a:xfrm>
              <a:prstGeom prst="line">
                <a:avLst/>
              </a:prstGeom>
              <a:noFill/>
              <a:ln w="63500" cap="flat">
                <a:solidFill>
                  <a:srgbClr val="FF0000"/>
                </a:solidFill>
                <a:prstDash val="solid"/>
                <a:bevel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 sz="1600"/>
              </a:p>
            </p:txBody>
          </p:sp>
          <p:sp>
            <p:nvSpPr>
              <p:cNvPr id="258" name="Shape 335"/>
              <p:cNvSpPr/>
              <p:nvPr/>
            </p:nvSpPr>
            <p:spPr>
              <a:xfrm flipH="1">
                <a:off x="2674186" y="3823288"/>
                <a:ext cx="420476" cy="748032"/>
              </a:xfrm>
              <a:prstGeom prst="line">
                <a:avLst/>
              </a:prstGeom>
              <a:noFill/>
              <a:ln w="63500" cap="flat">
                <a:solidFill>
                  <a:srgbClr val="FF0000"/>
                </a:solidFill>
                <a:prstDash val="solid"/>
                <a:bevel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 sz="1600"/>
              </a:p>
            </p:txBody>
          </p:sp>
        </p:grpSp>
        <p:sp>
          <p:nvSpPr>
            <p:cNvPr id="215" name="Shape 342"/>
            <p:cNvSpPr/>
            <p:nvPr/>
          </p:nvSpPr>
          <p:spPr>
            <a:xfrm rot="10800000" flipH="1">
              <a:off x="4982747" y="13452279"/>
              <a:ext cx="959592" cy="434341"/>
            </a:xfrm>
            <a:prstGeom prst="rightArrow">
              <a:avLst>
                <a:gd name="adj1" fmla="val 32000"/>
                <a:gd name="adj2" fmla="val 78238"/>
              </a:avLst>
            </a:prstGeom>
            <a:solidFill>
              <a:srgbClr val="2683C6"/>
            </a:solidFill>
            <a:ln w="12700">
              <a:miter lim="400000"/>
            </a:ln>
            <a:effectLst>
              <a:outerShdw blurRad="101600" dist="99523" dir="5400000" rotWithShape="0">
                <a:srgbClr val="000000">
                  <a:alpha val="50000"/>
                </a:srgbClr>
              </a:outerShdw>
            </a:effectLst>
          </p:spPr>
          <p:txBody>
            <a:bodyPr lIns="45719" rIns="45719" anchor="ctr"/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  <a:endParaRPr sz="4000"/>
            </a:p>
          </p:txBody>
        </p:sp>
      </p:grpSp>
    </p:spTree>
    <p:extLst>
      <p:ext uri="{BB962C8B-B14F-4D97-AF65-F5344CB8AC3E}">
        <p14:creationId xmlns:p14="http://schemas.microsoft.com/office/powerpoint/2010/main" val="179737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528</TotalTime>
  <Words>576</Words>
  <Application>Microsoft Office PowerPoint</Application>
  <PresentationFormat>Custom</PresentationFormat>
  <Paragraphs>103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Koester, Amy Elizabeth</dc:creator>
  <cp:lastModifiedBy>croftj</cp:lastModifiedBy>
  <cp:revision>246</cp:revision>
  <dcterms:created xsi:type="dcterms:W3CDTF">2016-05-06T16:12:54Z</dcterms:created>
  <dcterms:modified xsi:type="dcterms:W3CDTF">2016-06-08T07:01:53Z</dcterms:modified>
</cp:coreProperties>
</file>