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0" r:id="rId6"/>
    <p:sldId id="259" r:id="rId7"/>
    <p:sldId id="261" r:id="rId8"/>
    <p:sldId id="277" r:id="rId9"/>
    <p:sldId id="272" r:id="rId10"/>
    <p:sldId id="276" r:id="rId11"/>
    <p:sldId id="271" r:id="rId12"/>
    <p:sldId id="27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7"/>
    <p:restoredTop sz="92788"/>
  </p:normalViewPr>
  <p:slideViewPr>
    <p:cSldViewPr snapToGrid="0" snapToObjects="1">
      <p:cViewPr varScale="1">
        <p:scale>
          <a:sx n="107" d="100"/>
          <a:sy n="107" d="100"/>
        </p:scale>
        <p:origin x="29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AACC-0C73-7546-A7DD-A440B84D7BA1}" type="datetimeFigureOut">
              <a:rPr lang="en-US"/>
              <a:t>14/09/2021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64D4-B272-024D-8FE3-52DDF1C49A77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64D4-B272-024D-8FE3-52DDF1C49A77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2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f-tutorial.com/" TargetMode="External"/><Relationship Id="rId2" Type="http://schemas.openxmlformats.org/officeDocument/2006/relationships/hyperlink" Target="https://csharp.net-tutorials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tdquang@fit.hcmus.edu.v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Windows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24" y="594820"/>
            <a:ext cx="585183" cy="5851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13592" y="407473"/>
            <a:ext cx="1055559" cy="10005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E71F-675E-409F-8611-6C30503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8AE0-F9A3-4032-95D4-72390EC7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C# Tutorial: </a:t>
            </a:r>
            <a:r>
              <a:rPr lang="en-US" u="sng" dirty="0">
                <a:hlinkClick r:id="rId2"/>
              </a:rPr>
              <a:t>https://csharp.net-tutorials.com/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WPF Tutorial: </a:t>
            </a:r>
            <a:r>
              <a:rPr lang="vi-VN" u="sng" dirty="0">
                <a:hlinkClick r:id="rId3"/>
              </a:rPr>
              <a:t>https://www.wpf-tutorial.com/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36558-F025-4467-B9DE-4B972D97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11740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531A48-F8A4-4125-B777-356390AB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2D45-7EDC-4044-9EC1-FEDA5F6C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points will you get for the project?</a:t>
            </a:r>
          </a:p>
          <a:p>
            <a:r>
              <a:rPr lang="en-US"/>
              <a:t>What should you do when the submitted file size is too big?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531" y="1821844"/>
            <a:ext cx="5080233" cy="4058256"/>
          </a:xfrm>
        </p:spPr>
        <p:txBody>
          <a:bodyPr>
            <a:normAutofit/>
          </a:bodyPr>
          <a:lstStyle/>
          <a:p>
            <a:r>
              <a:rPr lang="en-US" dirty="0" err="1"/>
              <a:t>Trần</a:t>
            </a:r>
            <a:r>
              <a:rPr lang="en-US" dirty="0"/>
              <a:t> Duy Quang</a:t>
            </a:r>
          </a:p>
          <a:p>
            <a:r>
              <a:rPr lang="en-US" dirty="0">
                <a:hlinkClick r:id="rId2"/>
              </a:rPr>
              <a:t>tdquang@fit.hcmus.edu.vn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054073"/>
            <a:ext cx="2598420" cy="259842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4" y="326619"/>
            <a:ext cx="724711" cy="7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518"/>
            <a:ext cx="8610600" cy="486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After finishing the course, the students can</a:t>
            </a:r>
          </a:p>
          <a:p>
            <a:r>
              <a:rPr lang="en-US" b="1"/>
              <a:t>Understand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characteristics</a:t>
            </a:r>
            <a:r>
              <a:rPr lang="en-US"/>
              <a:t> of Windows applications</a:t>
            </a:r>
          </a:p>
          <a:p>
            <a:r>
              <a:rPr lang="en-US" b="1"/>
              <a:t>Create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simple</a:t>
            </a:r>
            <a:r>
              <a:rPr lang="en-US"/>
              <a:t> applications in </a:t>
            </a:r>
            <a:r>
              <a:rPr lang="en-US" b="1">
                <a:solidFill>
                  <a:srgbClr val="FF0000"/>
                </a:solidFill>
              </a:rPr>
              <a:t>C# WPF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0" y="311700"/>
            <a:ext cx="824400" cy="824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Weapon of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38" y="2098911"/>
            <a:ext cx="2465831" cy="2465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0854"/>
            <a:ext cx="681428" cy="6814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8902" y="5013462"/>
            <a:ext cx="4474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Studio Community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4070" y="4589047"/>
            <a:ext cx="663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WPF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1C494-8A27-48B6-B6D8-B23C117C0AC1}"/>
              </a:ext>
            </a:extLst>
          </p:cNvPr>
          <p:cNvSpPr txBox="1"/>
          <p:nvPr/>
        </p:nvSpPr>
        <p:spPr>
          <a:xfrm>
            <a:off x="878186" y="6274051"/>
            <a:ext cx="753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Other versions are okay as long as clearly writen in readme file</a:t>
            </a:r>
          </a:p>
        </p:txBody>
      </p:sp>
    </p:spTree>
    <p:extLst>
      <p:ext uri="{BB962C8B-B14F-4D97-AF65-F5344CB8AC3E}">
        <p14:creationId xmlns:p14="http://schemas.microsoft.com/office/powerpoint/2010/main" val="21288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8027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Basic C# &amp; OOP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Controls: creation &amp; handling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Passing windows between screens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Handle mouse &amp;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Dynamic link libray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Clipboard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Hook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Working with REST API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Working with GraphQL API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7" y="444727"/>
            <a:ext cx="418046" cy="4884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In-class activities: 	</a:t>
            </a:r>
            <a:r>
              <a:rPr lang="en-US" sz="2400" dirty="0">
                <a:solidFill>
                  <a:srgbClr val="0070C0"/>
                </a:solidFill>
              </a:rPr>
              <a:t>10% </a:t>
            </a:r>
            <a:r>
              <a:rPr lang="en-US" sz="2400" dirty="0"/>
              <a:t>(Quiz, Personal, Group)</a:t>
            </a:r>
          </a:p>
          <a:p>
            <a:r>
              <a:rPr lang="en-US" sz="2400" dirty="0"/>
              <a:t>Weekly Homework:  	</a:t>
            </a:r>
            <a:r>
              <a:rPr lang="en-US" sz="2400" dirty="0">
                <a:solidFill>
                  <a:srgbClr val="0070C0"/>
                </a:solidFill>
              </a:rPr>
              <a:t>25% </a:t>
            </a:r>
            <a:r>
              <a:rPr lang="en-US" sz="2400" dirty="0"/>
              <a:t>(Personal – 20 exercises)</a:t>
            </a:r>
          </a:p>
          <a:p>
            <a:r>
              <a:rPr lang="en-US" sz="2400" dirty="0"/>
              <a:t>Start project: 		</a:t>
            </a:r>
            <a:r>
              <a:rPr lang="en-US" sz="2400" dirty="0">
                <a:solidFill>
                  <a:srgbClr val="0070C0"/>
                </a:solidFill>
              </a:rPr>
              <a:t>20% </a:t>
            </a:r>
            <a:r>
              <a:rPr lang="en-US" sz="2400" dirty="0"/>
              <a:t>(Group – Controls &amp; File)</a:t>
            </a:r>
          </a:p>
          <a:p>
            <a:r>
              <a:rPr lang="en-US" sz="2400" dirty="0"/>
              <a:t>Mid project: 		</a:t>
            </a:r>
            <a:r>
              <a:rPr lang="en-US" sz="2400" dirty="0">
                <a:solidFill>
                  <a:srgbClr val="0070C0"/>
                </a:solidFill>
              </a:rPr>
              <a:t>20%</a:t>
            </a:r>
            <a:r>
              <a:rPr lang="en-US" sz="2400" dirty="0"/>
              <a:t> (Group – Graphics &amp; event)</a:t>
            </a:r>
          </a:p>
          <a:p>
            <a:r>
              <a:rPr lang="en-US" sz="2400" dirty="0"/>
              <a:t>Final project: 		</a:t>
            </a:r>
            <a:r>
              <a:rPr lang="en-US" sz="2400" dirty="0">
                <a:solidFill>
                  <a:srgbClr val="0070C0"/>
                </a:solidFill>
              </a:rPr>
              <a:t>25% </a:t>
            </a:r>
            <a:r>
              <a:rPr lang="en-US" sz="2400" dirty="0"/>
              <a:t>(Group – Techniques)</a:t>
            </a:r>
          </a:p>
          <a:p>
            <a:endParaRPr lang="en-US" sz="2400" dirty="0"/>
          </a:p>
          <a:p>
            <a:r>
              <a:rPr lang="en-US" sz="2400" dirty="0"/>
              <a:t>Group members: 1-4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8339"/>
            <a:ext cx="669791" cy="669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 code (cleaned)</a:t>
            </a:r>
          </a:p>
          <a:p>
            <a:r>
              <a:rPr lang="en-US" dirty="0"/>
              <a:t>Release (exe)</a:t>
            </a:r>
          </a:p>
          <a:p>
            <a:r>
              <a:rPr lang="en-US" dirty="0"/>
              <a:t>Readme.txt (</a:t>
            </a:r>
            <a:r>
              <a:rPr lang="en-US"/>
              <a:t>or md - recommended)</a:t>
            </a:r>
            <a:endParaRPr lang="en-US" dirty="0"/>
          </a:p>
          <a:p>
            <a:pPr lvl="1"/>
            <a:r>
              <a:rPr lang="en-US" dirty="0"/>
              <a:t>Info: Name &amp; ID</a:t>
            </a:r>
          </a:p>
          <a:p>
            <a:pPr lvl="1"/>
            <a:r>
              <a:rPr lang="en-US" dirty="0"/>
              <a:t>How to run your project?</a:t>
            </a:r>
          </a:p>
          <a:p>
            <a:pPr lvl="1"/>
            <a:r>
              <a:rPr lang="en-US" dirty="0"/>
              <a:t>What </a:t>
            </a:r>
            <a:r>
              <a:rPr lang="en-US"/>
              <a:t>have been completed? What have not been done? </a:t>
            </a:r>
            <a:endParaRPr lang="en-US" dirty="0"/>
          </a:p>
          <a:p>
            <a:pPr lvl="1"/>
            <a:r>
              <a:rPr lang="en-US" dirty="0"/>
              <a:t>Expected grade</a:t>
            </a:r>
          </a:p>
          <a:p>
            <a:r>
              <a:rPr lang="en-US" dirty="0" err="1"/>
              <a:t>youtube</a:t>
            </a:r>
            <a:r>
              <a:rPr lang="en-US" dirty="0"/>
              <a:t> link (unlisted) – Project only, not exercise</a:t>
            </a:r>
          </a:p>
          <a:p>
            <a:pPr lvl="1"/>
            <a:r>
              <a:rPr lang="en-US" dirty="0"/>
              <a:t>Default wallpaper of OS, no sound</a:t>
            </a:r>
            <a:r>
              <a:rPr lang="en-US"/>
              <a:t>, should be &lt;= </a:t>
            </a:r>
            <a:r>
              <a:rPr lang="en-US" dirty="0"/>
              <a:t>5 min</a:t>
            </a:r>
          </a:p>
          <a:p>
            <a:pPr lvl="1"/>
            <a:r>
              <a:rPr lang="en-US" dirty="0"/>
              <a:t>Type with Notepad / </a:t>
            </a:r>
            <a:r>
              <a:rPr lang="en-US" dirty="0" err="1"/>
              <a:t>Powerpoint</a:t>
            </a:r>
            <a:r>
              <a:rPr lang="en-US" dirty="0"/>
              <a:t> / Subtitle</a:t>
            </a:r>
          </a:p>
          <a:p>
            <a:endParaRPr lang="en-US" dirty="0"/>
          </a:p>
          <a:p>
            <a:r>
              <a:rPr lang="en-US" dirty="0"/>
              <a:t>If file size is &gt; 12MB, can submit </a:t>
            </a:r>
            <a:r>
              <a:rPr lang="en-US"/>
              <a:t>Google Drive </a:t>
            </a:r>
            <a:r>
              <a:rPr lang="en-US" dirty="0"/>
              <a:t>or Dropbox link </a:t>
            </a:r>
            <a:r>
              <a:rPr lang="en-US"/>
              <a:t>/ OneDrive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3" y="459883"/>
            <a:ext cx="528034" cy="52803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891-89C5-4BC9-80BB-9B217706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DFB2-3DBC-4B07-A033-FA041F1E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cases, compress your project using your Student ID</a:t>
            </a:r>
          </a:p>
          <a:p>
            <a:r>
              <a:rPr lang="en-US" dirty="0"/>
              <a:t>All links allow </a:t>
            </a:r>
            <a:r>
              <a:rPr lang="en-US"/>
              <a:t>late submission </a:t>
            </a:r>
          </a:p>
          <a:p>
            <a:pPr lvl="1"/>
            <a:r>
              <a:rPr lang="en-US"/>
              <a:t>0-4 hours late: -0 points.</a:t>
            </a:r>
          </a:p>
          <a:p>
            <a:pPr lvl="1"/>
            <a:r>
              <a:rPr lang="en-US"/>
              <a:t>&gt; 4 hours late: -0.5 points</a:t>
            </a:r>
          </a:p>
          <a:p>
            <a:pPr lvl="1"/>
            <a:r>
              <a:rPr lang="en-US"/>
              <a:t>&gt; 3 days late: -1 points</a:t>
            </a:r>
          </a:p>
          <a:p>
            <a:pPr lvl="1"/>
            <a:r>
              <a:rPr lang="en-US"/>
              <a:t>&gt; 7 days late: -2 points</a:t>
            </a:r>
          </a:p>
          <a:p>
            <a:pPr lvl="1"/>
            <a:r>
              <a:rPr lang="en-US"/>
              <a:t>&gt; 15 days late: -3 points</a:t>
            </a:r>
          </a:p>
          <a:p>
            <a:pPr lvl="1"/>
            <a:r>
              <a:rPr lang="en-US"/>
              <a:t>&gt; 20 days late: -10 points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0080-9511-408C-8FFB-AA47862C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 10 Development with XAML &amp; C# 7</a:t>
            </a:r>
            <a:r>
              <a:rPr lang="en-US" dirty="0"/>
              <a:t>, 2nd Edition, </a:t>
            </a:r>
            <a:r>
              <a:rPr lang="en-US" dirty="0" err="1"/>
              <a:t>Apress</a:t>
            </a:r>
            <a:r>
              <a:rPr lang="en-US" dirty="0"/>
              <a:t>, 2017</a:t>
            </a:r>
          </a:p>
          <a:p>
            <a:r>
              <a:rPr lang="en-US" b="1" dirty="0"/>
              <a:t>Beginning C# 7 Programming with Visual Studio</a:t>
            </a:r>
            <a:r>
              <a:rPr lang="en-US" dirty="0"/>
              <a:t> </a:t>
            </a:r>
            <a:r>
              <a:rPr lang="en-US" b="1" dirty="0"/>
              <a:t>2017</a:t>
            </a:r>
            <a:r>
              <a:rPr lang="en-US" dirty="0"/>
              <a:t>, </a:t>
            </a:r>
            <a:r>
              <a:rPr lang="en-US" dirty="0" err="1"/>
              <a:t>Wrox</a:t>
            </a:r>
            <a:r>
              <a:rPr lang="en-US" dirty="0"/>
              <a:t>, 2018</a:t>
            </a:r>
          </a:p>
          <a:p>
            <a:pPr lvl="0"/>
            <a:r>
              <a:rPr lang="en-US" sz="2400" dirty="0"/>
              <a:t>Windows Presentation Foundation, </a:t>
            </a:r>
          </a:p>
          <a:p>
            <a:pPr marL="0" indent="0">
              <a:buNone/>
            </a:pPr>
            <a:r>
              <a:rPr lang="vi-VN" sz="2400" u="sng" dirty="0"/>
              <a:t>https://docs.microsoft.com/en-us/dotnet/framework/wpf</a:t>
            </a:r>
            <a:endParaRPr lang="en-US" sz="2400" dirty="0"/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2548"/>
            <a:ext cx="632854" cy="6328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20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992</TotalTime>
  <Words>433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BlueTheme2015</vt:lpstr>
      <vt:lpstr>Course introduction</vt:lpstr>
      <vt:lpstr>Lecturer information</vt:lpstr>
      <vt:lpstr>Course’s objectives</vt:lpstr>
      <vt:lpstr>Weapon of choice</vt:lpstr>
      <vt:lpstr>Topics</vt:lpstr>
      <vt:lpstr>Grading</vt:lpstr>
      <vt:lpstr>Deliverables</vt:lpstr>
      <vt:lpstr>More remind</vt:lpstr>
      <vt:lpstr>Materials for C#</vt:lpstr>
      <vt:lpstr>Play ahead</vt:lpstr>
      <vt:lpstr>Question?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Quang Tran Duy</dc:creator>
  <cp:lastModifiedBy>Quang Tran Duy</cp:lastModifiedBy>
  <cp:revision>280</cp:revision>
  <dcterms:created xsi:type="dcterms:W3CDTF">2017-07-10T07:10:27Z</dcterms:created>
  <dcterms:modified xsi:type="dcterms:W3CDTF">2021-09-14T04:59:14Z</dcterms:modified>
</cp:coreProperties>
</file>