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6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2D9F-8F87-47F6-A6AA-10D1AE7F2CFA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FA1A-B6CF-43F9-8627-944E3473E9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jimenez@go-labs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golabs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83" y="936982"/>
            <a:ext cx="7543800" cy="2476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9083" y="37522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83CD29"/>
                </a:solidFill>
              </a:rPr>
              <a:t>Efrén Jiménez Delgado</a:t>
            </a:r>
            <a:br>
              <a:rPr lang="en-US" sz="3200" dirty="0" smtClean="0">
                <a:solidFill>
                  <a:srgbClr val="83CD29"/>
                </a:solidFill>
              </a:rPr>
            </a:br>
            <a:r>
              <a:rPr lang="en-US" sz="2800" dirty="0" smtClean="0">
                <a:solidFill>
                  <a:srgbClr val="83CD29"/>
                </a:solidFill>
                <a:hlinkClick r:id="rId3"/>
              </a:rPr>
              <a:t>ejimenez@go-labs.net</a:t>
            </a:r>
            <a:r>
              <a:rPr lang="en-US" sz="2800" dirty="0" smtClean="0">
                <a:solidFill>
                  <a:srgbClr val="83CD29"/>
                </a:solidFill>
              </a:rPr>
              <a:t/>
            </a:r>
            <a:br>
              <a:rPr lang="en-US" sz="2800" dirty="0" smtClean="0">
                <a:solidFill>
                  <a:srgbClr val="83CD29"/>
                </a:solidFill>
              </a:rPr>
            </a:b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@gigo_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71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83CD29"/>
                </a:solidFill>
              </a:rPr>
              <a:t>A</a:t>
            </a:r>
            <a:r>
              <a:rPr lang="en-US" dirty="0" smtClean="0">
                <a:solidFill>
                  <a:srgbClr val="83CD29"/>
                </a:solidFill>
              </a:rPr>
              <a:t>genda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is?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I can participate?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happens if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become famous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0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rgbClr val="83CD29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145147" y="15755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 that we can to share with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community.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“Cache” like company.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Tell the world how good we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are.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Imagen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86" y="3359660"/>
            <a:ext cx="4920046" cy="2417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21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I can participate?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69" y="1825625"/>
            <a:ext cx="7135462" cy="3720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253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happens if I become famous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4" descr="http://go-labs.net/wp-content/themes/golabs/css/template/images/logo_foo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38" y="5676799"/>
            <a:ext cx="1508662" cy="4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Heisenc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4" y="1996270"/>
            <a:ext cx="3622138" cy="362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octodex.github.com/images/plumb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286" y="1690688"/>
            <a:ext cx="3963428" cy="396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Gangnamtoc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265" y="1519707"/>
            <a:ext cx="4301745" cy="39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68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56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Efrén Jiménez Delgado ejimenez@go-labs.net @gigo_</vt:lpstr>
      <vt:lpstr>Agenda</vt:lpstr>
      <vt:lpstr>What is?</vt:lpstr>
      <vt:lpstr>How I can participate?</vt:lpstr>
      <vt:lpstr>What happens if I become famous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Efrén</dc:creator>
  <cp:lastModifiedBy>Efrén</cp:lastModifiedBy>
  <cp:revision>25</cp:revision>
  <dcterms:created xsi:type="dcterms:W3CDTF">2015-04-21T16:30:23Z</dcterms:created>
  <dcterms:modified xsi:type="dcterms:W3CDTF">2015-07-27T23:08:29Z</dcterms:modified>
</cp:coreProperties>
</file>