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174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74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330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80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0430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881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748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04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33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4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607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4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34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9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53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i/v1/vehicules" TargetMode="External"/><Relationship Id="rId2" Type="http://schemas.openxmlformats.org/officeDocument/2006/relationships/hyperlink" Target="http://localhost/v1/vehic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i/vehicules?version=2" TargetMode="External"/><Relationship Id="rId2" Type="http://schemas.openxmlformats.org/officeDocument/2006/relationships/hyperlink" Target="http://localhost/api/vehicules?version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ojas@go-labs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crojasaragonez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2.localhost/api/vehicules" TargetMode="External"/><Relationship Id="rId2" Type="http://schemas.openxmlformats.org/officeDocument/2006/relationships/hyperlink" Target="http://v1.localhost/api/vehic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et_black_vehicules" TargetMode="External"/><Relationship Id="rId2" Type="http://schemas.openxmlformats.org/officeDocument/2006/relationships/hyperlink" Target="http://localhost/api/get_vehic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localhost/get_vehicules_by_id/1" TargetMode="External"/><Relationship Id="rId4" Type="http://schemas.openxmlformats.org/officeDocument/2006/relationships/hyperlink" Target="http://localhost/create_vehicul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vehicu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Web Api </a:t>
            </a:r>
            <a:r>
              <a:rPr lang="es-ES" dirty="0" err="1" smtClean="0"/>
              <a:t>Design</a:t>
            </a:r>
            <a:endParaRPr lang="en-US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57540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br>
              <a:rPr lang="en-US" dirty="0" smtClean="0"/>
            </a:b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200 =&gt; OK</a:t>
            </a:r>
          </a:p>
          <a:p>
            <a:r>
              <a:rPr lang="es-ES" dirty="0" smtClean="0"/>
              <a:t>201 =&gt; </a:t>
            </a:r>
            <a:r>
              <a:rPr lang="es-ES" dirty="0" err="1" smtClean="0"/>
              <a:t>Created</a:t>
            </a:r>
            <a:endParaRPr lang="es-ES" dirty="0" smtClean="0"/>
          </a:p>
          <a:p>
            <a:r>
              <a:rPr lang="es-ES" dirty="0" smtClean="0"/>
              <a:t>204 =&gt; No Content</a:t>
            </a:r>
          </a:p>
          <a:p>
            <a:r>
              <a:rPr lang="es-ES" dirty="0" smtClean="0"/>
              <a:t>400 =&gt; </a:t>
            </a:r>
            <a:r>
              <a:rPr lang="es-ES" dirty="0" err="1" smtClean="0"/>
              <a:t>Bad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 smtClean="0"/>
          </a:p>
          <a:p>
            <a:r>
              <a:rPr lang="es-CR" dirty="0" smtClean="0"/>
              <a:t>401 </a:t>
            </a:r>
            <a:r>
              <a:rPr lang="es-CR" dirty="0" smtClean="0"/>
              <a:t>=&gt; </a:t>
            </a:r>
            <a:r>
              <a:rPr lang="es-CR" dirty="0" err="1" smtClean="0"/>
              <a:t>Unauthorized</a:t>
            </a:r>
            <a:endParaRPr lang="es-CR" dirty="0" smtClean="0"/>
          </a:p>
          <a:p>
            <a:r>
              <a:rPr lang="es-CR" dirty="0" smtClean="0"/>
              <a:t>403 </a:t>
            </a:r>
            <a:r>
              <a:rPr lang="es-CR" dirty="0" smtClean="0"/>
              <a:t>=&gt; </a:t>
            </a:r>
            <a:r>
              <a:rPr lang="es-CR" dirty="0" err="1" smtClean="0"/>
              <a:t>Forbidden</a:t>
            </a:r>
            <a:endParaRPr lang="es-ES" dirty="0" smtClean="0"/>
          </a:p>
          <a:p>
            <a:r>
              <a:rPr lang="es-ES" dirty="0" smtClean="0"/>
              <a:t>404 =&gt;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Found</a:t>
            </a:r>
            <a:endParaRPr lang="es-ES" dirty="0" smtClean="0"/>
          </a:p>
          <a:p>
            <a:r>
              <a:rPr lang="es-ES" dirty="0" smtClean="0"/>
              <a:t>405 =&gt; Http </a:t>
            </a:r>
            <a:r>
              <a:rPr lang="es-ES" dirty="0" err="1" smtClean="0"/>
              <a:t>Verb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Allowed</a:t>
            </a:r>
            <a:endParaRPr lang="es-CR" dirty="0" smtClean="0"/>
          </a:p>
          <a:p>
            <a:r>
              <a:rPr lang="es-ES" dirty="0" smtClean="0"/>
              <a:t>500 =&gt; </a:t>
            </a:r>
            <a:r>
              <a:rPr lang="es-ES" dirty="0" err="1" smtClean="0"/>
              <a:t>Internal</a:t>
            </a:r>
            <a:r>
              <a:rPr lang="es-ES" dirty="0" smtClean="0"/>
              <a:t> Server Error</a:t>
            </a:r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 </a:t>
            </a:r>
            <a:r>
              <a:rPr lang="en-US" dirty="0" smtClean="0"/>
              <a:t>usage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28436" y="1394468"/>
          <a:ext cx="8334334" cy="380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45"/>
                <a:gridCol w="2331308"/>
                <a:gridCol w="2419837"/>
                <a:gridCol w="2234544"/>
              </a:tblGrid>
              <a:tr h="4723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Verb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URL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Action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Status </a:t>
                      </a:r>
                      <a:r>
                        <a:rPr lang="es-ES" dirty="0" err="1" smtClean="0"/>
                        <a:t>code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GET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Lists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all</a:t>
                      </a:r>
                      <a:r>
                        <a:rPr lang="es-ES" dirty="0" smtClean="0"/>
                        <a:t> vehicules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GET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/vehicules/{id}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Gets</a:t>
                      </a:r>
                      <a:r>
                        <a:rPr lang="es-ES" dirty="0" smtClean="0"/>
                        <a:t> a </a:t>
                      </a:r>
                      <a:r>
                        <a:rPr lang="es-ES" dirty="0" err="1" smtClean="0"/>
                        <a:t>specific</a:t>
                      </a:r>
                      <a:r>
                        <a:rPr lang="es-ES" dirty="0" smtClean="0"/>
                        <a:t> vehicule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200, 404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GET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</a:t>
                      </a:r>
                      <a:r>
                        <a:rPr lang="es-ES" dirty="0" err="1" smtClean="0"/>
                        <a:t>vehicules?color</a:t>
                      </a:r>
                      <a:r>
                        <a:rPr lang="es-ES" dirty="0" smtClean="0"/>
                        <a:t>=red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Lists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all</a:t>
                      </a:r>
                      <a:r>
                        <a:rPr lang="es-ES" baseline="0" dirty="0" smtClean="0"/>
                        <a:t> red vehicules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POST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Creates</a:t>
                      </a:r>
                      <a:r>
                        <a:rPr lang="es-ES" dirty="0" smtClean="0"/>
                        <a:t> a new vehicule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201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PUT/PATCH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/vehicules/</a:t>
                      </a:r>
                      <a:r>
                        <a:rPr lang="es-ES" dirty="0" smtClean="0"/>
                        <a:t>{id}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Edits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existing</a:t>
                      </a:r>
                      <a:r>
                        <a:rPr lang="es-ES" dirty="0" smtClean="0"/>
                        <a:t> vehicule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200,</a:t>
                      </a:r>
                      <a:r>
                        <a:rPr lang="es-ES" baseline="0" dirty="0" smtClean="0"/>
                        <a:t>204,404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DELETE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/vehicules/{id}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Deletes</a:t>
                      </a:r>
                      <a:r>
                        <a:rPr lang="es-ES" baseline="0" dirty="0" smtClean="0"/>
                        <a:t> a vehicule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200,204,404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br>
              <a:rPr lang="en-US" dirty="0" smtClean="0"/>
            </a:b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XML</a:t>
            </a:r>
          </a:p>
          <a:p>
            <a:r>
              <a:rPr lang="es-ES" dirty="0" err="1" smtClean="0"/>
              <a:t>Json</a:t>
            </a:r>
            <a:endParaRPr lang="es-ES" dirty="0" smtClean="0"/>
          </a:p>
          <a:p>
            <a:r>
              <a:rPr lang="es-ES" dirty="0" err="1" smtClean="0"/>
              <a:t>Yaml</a:t>
            </a:r>
            <a:endParaRPr lang="es-CR" dirty="0" smtClean="0"/>
          </a:p>
          <a:p>
            <a:r>
              <a:rPr lang="es-ES" dirty="0" smtClean="0"/>
              <a:t>?</a:t>
            </a:r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</a:t>
            </a:r>
            <a:endParaRPr lang="es-CR" dirty="0"/>
          </a:p>
        </p:txBody>
      </p:sp>
      <p:sp>
        <p:nvSpPr>
          <p:cNvPr id="5" name="4 Rectángulo"/>
          <p:cNvSpPr/>
          <p:nvPr/>
        </p:nvSpPr>
        <p:spPr>
          <a:xfrm>
            <a:off x="2940907" y="2167746"/>
            <a:ext cx="73646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vehicules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vehicule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&lt;id&gt;SQL-101&lt;/id&gt;</a:t>
            </a:r>
          </a:p>
          <a:p>
            <a:r>
              <a:rPr lang="en-US" dirty="0" smtClean="0"/>
              <a:t>		&lt;color&gt;blue&lt;/color&gt;</a:t>
            </a:r>
          </a:p>
          <a:p>
            <a:r>
              <a:rPr lang="en-US" dirty="0" smtClean="0"/>
              <a:t>		&lt;year&gt;2016&lt;/year&gt;</a:t>
            </a:r>
          </a:p>
          <a:p>
            <a:r>
              <a:rPr lang="en-US" dirty="0" smtClean="0"/>
              <a:t>		&lt;brand&gt;Toyota&lt;/brand&gt;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vehicule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vehicules</a:t>
            </a:r>
            <a:r>
              <a:rPr lang="en-US" dirty="0" smtClean="0"/>
              <a:t>&gt;</a:t>
            </a:r>
            <a:endParaRPr lang="es-CR" dirty="0"/>
          </a:p>
        </p:txBody>
      </p:sp>
      <p:pic>
        <p:nvPicPr>
          <p:cNvPr id="6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Json</a:t>
            </a:r>
            <a:endParaRPr lang="es-CR" dirty="0"/>
          </a:p>
        </p:txBody>
      </p:sp>
      <p:sp>
        <p:nvSpPr>
          <p:cNvPr id="4" name="3 Rectángulo"/>
          <p:cNvSpPr/>
          <p:nvPr/>
        </p:nvSpPr>
        <p:spPr>
          <a:xfrm>
            <a:off x="518984" y="2845312"/>
            <a:ext cx="10008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	"</a:t>
            </a:r>
            <a:r>
              <a:rPr lang="en-US" dirty="0" err="1" smtClean="0"/>
              <a:t>vehicules</a:t>
            </a:r>
            <a:r>
              <a:rPr lang="en-US" dirty="0" smtClean="0"/>
              <a:t>": [{"id": "SQL-101", "color": "blue", "year": 2016, "brand": "Toyota"}]</a:t>
            </a:r>
          </a:p>
          <a:p>
            <a:r>
              <a:rPr lang="en-US" dirty="0" smtClean="0"/>
              <a:t>}</a:t>
            </a:r>
            <a:endParaRPr lang="es-CR" dirty="0"/>
          </a:p>
        </p:txBody>
      </p:sp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 VS JSON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Data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Format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</a:t>
                      </a:r>
                      <a:r>
                        <a:rPr lang="es-ES" dirty="0" smtClean="0"/>
                        <a:t> of </a:t>
                      </a:r>
                      <a:r>
                        <a:rPr lang="es-ES" dirty="0" err="1" smtClean="0"/>
                        <a:t>characteres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Difference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41 more </a:t>
                      </a:r>
                      <a:r>
                        <a:rPr lang="es-ES" dirty="0" err="1" smtClean="0"/>
                        <a:t>than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Json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Json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 </a:t>
            </a:r>
            <a:r>
              <a:rPr lang="es-ES" dirty="0" err="1" smtClean="0"/>
              <a:t>Headers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680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196"/>
                <a:gridCol w="4448433"/>
                <a:gridCol w="224069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Header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Meaning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Client</a:t>
                      </a:r>
                      <a:r>
                        <a:rPr lang="es-ES" dirty="0" smtClean="0"/>
                        <a:t>/Server/</a:t>
                      </a:r>
                      <a:r>
                        <a:rPr lang="es-ES" dirty="0" err="1" smtClean="0"/>
                        <a:t>Both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Content-</a:t>
                      </a:r>
                      <a:r>
                        <a:rPr lang="es-ES" dirty="0" err="1" smtClean="0"/>
                        <a:t>Type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Content of </a:t>
                      </a:r>
                      <a:r>
                        <a:rPr lang="es-ES" dirty="0" err="1" smtClean="0"/>
                        <a:t>the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request</a:t>
                      </a:r>
                      <a:r>
                        <a:rPr lang="es-ES" dirty="0" smtClean="0"/>
                        <a:t>/response </a:t>
                      </a:r>
                      <a:r>
                        <a:rPr lang="es-ES" dirty="0" err="1" smtClean="0"/>
                        <a:t>body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Both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Accept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Request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information</a:t>
                      </a:r>
                      <a:r>
                        <a:rPr lang="es-ES" baseline="0" dirty="0" smtClean="0"/>
                        <a:t> in a </a:t>
                      </a:r>
                      <a:r>
                        <a:rPr lang="es-ES" baseline="0" dirty="0" err="1" smtClean="0"/>
                        <a:t>specific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format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Client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Authorization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Used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to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send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sensitive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CR" baseline="0" dirty="0" err="1" smtClean="0"/>
                        <a:t>a</a:t>
                      </a:r>
                      <a:r>
                        <a:rPr lang="es-CR" dirty="0" err="1" smtClean="0"/>
                        <a:t>uthorization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err="1" smtClean="0"/>
                        <a:t>info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Client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Allow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Found</a:t>
                      </a:r>
                      <a:r>
                        <a:rPr lang="es-ES" dirty="0" smtClean="0"/>
                        <a:t> in</a:t>
                      </a:r>
                      <a:r>
                        <a:rPr lang="es-ES" baseline="0" dirty="0" smtClean="0"/>
                        <a:t> HTTP OPTIONS responses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Server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Versioning</a:t>
            </a:r>
            <a:br>
              <a:rPr lang="en-US" dirty="0" smtClean="0"/>
            </a:b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Prefixes</a:t>
            </a:r>
            <a:endParaRPr lang="es-ES" dirty="0" smtClean="0"/>
          </a:p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endParaRPr lang="es-ES" dirty="0" smtClean="0"/>
          </a:p>
          <a:p>
            <a:r>
              <a:rPr lang="es-ES" dirty="0" smtClean="0"/>
              <a:t>Sub </a:t>
            </a:r>
            <a:r>
              <a:rPr lang="es-ES" dirty="0" err="1" smtClean="0"/>
              <a:t>Domains</a:t>
            </a:r>
            <a:endParaRPr lang="es-ES" dirty="0" smtClean="0"/>
          </a:p>
          <a:p>
            <a:endParaRPr lang="es-CR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r>
              <a:rPr lang="es-ES" dirty="0" smtClean="0"/>
              <a:t>	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localhost/api/v1/vehicules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localhost/api/v1/vehicules</a:t>
            </a:r>
            <a:endParaRPr lang="es-ES" dirty="0" smtClean="0"/>
          </a:p>
          <a:p>
            <a:endParaRPr lang="es-ES" dirty="0" smtClean="0"/>
          </a:p>
          <a:p>
            <a:endParaRPr lang="es-CR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localhost/api/vehicules?version=1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localhost/api/vehicules?version=2</a:t>
            </a:r>
            <a:endParaRPr lang="es-ES" dirty="0" smtClean="0"/>
          </a:p>
          <a:p>
            <a:endParaRPr lang="es-CR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My </a:t>
            </a:r>
            <a:r>
              <a:rPr lang="en-US" dirty="0" smtClean="0"/>
              <a:t>P</a:t>
            </a:r>
            <a:r>
              <a:rPr lang="en-US" dirty="0" smtClean="0"/>
              <a:t>rofile</a:t>
            </a:r>
            <a:endParaRPr lang="en-US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Carlos Luis Rojas </a:t>
            </a:r>
            <a:r>
              <a:rPr lang="en-US" dirty="0" err="1" smtClean="0"/>
              <a:t>Aragonés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Co-founder of Go-labs</a:t>
            </a:r>
          </a:p>
          <a:p>
            <a:r>
              <a:rPr lang="en-US" dirty="0" smtClean="0"/>
              <a:t>Over 7 years of experience as a software developer</a:t>
            </a:r>
          </a:p>
          <a:p>
            <a:r>
              <a:rPr lang="en-US" dirty="0" smtClean="0">
                <a:hlinkClick r:id="rId3"/>
              </a:rPr>
              <a:t>crojas@go-labs.net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https://github.com/crojasaragonez</a:t>
            </a: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252" y="2316984"/>
            <a:ext cx="1313931" cy="1692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09789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 </a:t>
            </a:r>
            <a:r>
              <a:rPr lang="es-ES" dirty="0" err="1" smtClean="0"/>
              <a:t>Domains</a:t>
            </a:r>
            <a:r>
              <a:rPr lang="es-ES" dirty="0" smtClean="0"/>
              <a:t/>
            </a:r>
            <a:br>
              <a:rPr lang="es-ES" dirty="0" smtClean="0"/>
            </a:b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</a:t>
            </a:r>
            <a:r>
              <a:rPr lang="es-ES" dirty="0" smtClean="0">
                <a:hlinkClick r:id="rId2"/>
              </a:rPr>
              <a:t>://v1.localhost/api/vehicules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</a:t>
            </a:r>
            <a:r>
              <a:rPr lang="es-ES" dirty="0" smtClean="0">
                <a:hlinkClick r:id="rId3"/>
              </a:rPr>
              <a:t>://v2.localhost/api/vehicules</a:t>
            </a:r>
            <a:endParaRPr lang="es-ES" dirty="0" smtClean="0"/>
          </a:p>
          <a:p>
            <a:endParaRPr lang="es-CR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Security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Use HTTPS</a:t>
            </a:r>
          </a:p>
          <a:p>
            <a:r>
              <a:rPr lang="es-ES" dirty="0" err="1" smtClean="0"/>
              <a:t>Don’t</a:t>
            </a:r>
            <a:r>
              <a:rPr lang="es-ES" dirty="0" smtClean="0"/>
              <a:t> use </a:t>
            </a:r>
            <a:r>
              <a:rPr lang="es-ES" dirty="0" err="1" smtClean="0"/>
              <a:t>shared</a:t>
            </a:r>
            <a:r>
              <a:rPr lang="es-ES" dirty="0" smtClean="0"/>
              <a:t> servers</a:t>
            </a:r>
          </a:p>
          <a:p>
            <a:r>
              <a:rPr lang="es-ES" dirty="0" smtClean="0"/>
              <a:t>Use TLS/SSL </a:t>
            </a:r>
            <a:r>
              <a:rPr lang="es-ES" dirty="0" err="1" smtClean="0"/>
              <a:t>certificates</a:t>
            </a:r>
            <a:endParaRPr lang="es-ES" dirty="0" smtClean="0"/>
          </a:p>
          <a:p>
            <a:r>
              <a:rPr lang="es-ES" dirty="0" smtClean="0"/>
              <a:t>Use http </a:t>
            </a:r>
            <a:r>
              <a:rPr lang="es-ES" dirty="0" err="1" smtClean="0"/>
              <a:t>v</a:t>
            </a:r>
            <a:r>
              <a:rPr lang="es-ES" dirty="0" err="1" smtClean="0"/>
              <a:t>erbs</a:t>
            </a:r>
            <a:r>
              <a:rPr lang="es-ES" dirty="0" smtClean="0"/>
              <a:t> </a:t>
            </a:r>
            <a:r>
              <a:rPr lang="es-ES" dirty="0" err="1" smtClean="0"/>
              <a:t>properly</a:t>
            </a:r>
            <a:endParaRPr lang="es-ES" dirty="0" smtClean="0"/>
          </a:p>
          <a:p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 </a:t>
            </a:r>
            <a:r>
              <a:rPr lang="es-ES" dirty="0" err="1" smtClean="0"/>
              <a:t>known</a:t>
            </a:r>
            <a:r>
              <a:rPr lang="es-ES" dirty="0" smtClean="0"/>
              <a:t> </a:t>
            </a:r>
            <a:r>
              <a:rPr lang="es-ES" dirty="0" err="1" smtClean="0"/>
              <a:t>clients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endParaRPr lang="es-ES" dirty="0" smtClean="0"/>
          </a:p>
          <a:p>
            <a:r>
              <a:rPr lang="es-ES" dirty="0" err="1" smtClean="0"/>
              <a:t>Tokens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expire </a:t>
            </a:r>
            <a:r>
              <a:rPr lang="es-ES" dirty="0" err="1" smtClean="0"/>
              <a:t>periodically</a:t>
            </a:r>
            <a:endParaRPr lang="es-ES" dirty="0" smtClean="0"/>
          </a:p>
          <a:p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expose</a:t>
            </a:r>
            <a:r>
              <a:rPr lang="es-ES" dirty="0" smtClean="0"/>
              <a:t> </a:t>
            </a:r>
            <a:r>
              <a:rPr lang="es-ES" dirty="0" err="1" smtClean="0"/>
              <a:t>sensitive</a:t>
            </a:r>
            <a:r>
              <a:rPr lang="es-ES" dirty="0" smtClean="0"/>
              <a:t> data in responses</a:t>
            </a:r>
          </a:p>
          <a:p>
            <a:endParaRPr lang="es-ES" dirty="0" smtClean="0"/>
          </a:p>
          <a:p>
            <a:endParaRPr lang="es-CR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91737" y="261871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 for listening</a:t>
            </a:r>
            <a:endParaRPr kumimoji="0" lang="en-US" sz="3600" b="0" i="0" u="none" strike="noStrike" kern="1200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Introduction</a:t>
            </a:r>
          </a:p>
          <a:p>
            <a:r>
              <a:rPr lang="en-US" dirty="0" smtClean="0"/>
              <a:t>How to design URLs?</a:t>
            </a:r>
          </a:p>
          <a:p>
            <a:r>
              <a:rPr lang="en-US" dirty="0" smtClean="0"/>
              <a:t>Http Verbs usage</a:t>
            </a:r>
          </a:p>
          <a:p>
            <a:r>
              <a:rPr lang="en-US" dirty="0" smtClean="0"/>
              <a:t>Status codes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Http headers</a:t>
            </a:r>
          </a:p>
          <a:p>
            <a:r>
              <a:rPr lang="en-US" dirty="0" smtClean="0"/>
              <a:t>API Versioning</a:t>
            </a:r>
          </a:p>
          <a:p>
            <a:r>
              <a:rPr lang="en-US" dirty="0" smtClean="0"/>
              <a:t>Security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4456291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REST </a:t>
            </a:r>
            <a:r>
              <a:rPr lang="es-CR" dirty="0" err="1" smtClean="0"/>
              <a:t>Introduction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rchitecture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HTTP </a:t>
            </a:r>
          </a:p>
          <a:p>
            <a:endParaRPr lang="en-US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823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URLs?</a:t>
            </a:r>
            <a:br>
              <a:rPr lang="en-US" dirty="0" smtClean="0"/>
            </a:b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resources and always use plural to name them.</a:t>
            </a:r>
          </a:p>
          <a:p>
            <a:r>
              <a:rPr lang="en-US" dirty="0" smtClean="0"/>
              <a:t>Don’t use verbs in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self-explanatory</a:t>
            </a:r>
          </a:p>
          <a:p>
            <a:r>
              <a:rPr lang="en-US" dirty="0" smtClean="0"/>
              <a:t>Keep them short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do this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http://localhost/api/get_vehicules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http://localhost/api/get_black_vehicules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http://localhost/api/create_vehicules</a:t>
            </a:r>
            <a:endParaRPr lang="es-ES" dirty="0" smtClean="0"/>
          </a:p>
          <a:p>
            <a:r>
              <a:rPr lang="es-ES" dirty="0" smtClean="0">
                <a:hlinkClick r:id="rId5"/>
              </a:rPr>
              <a:t>http://localhost/api/get_vehicules_by_id/1</a:t>
            </a:r>
            <a:endParaRPr lang="es-ES" dirty="0" smtClean="0"/>
          </a:p>
          <a:p>
            <a:endParaRPr lang="es-ES" dirty="0" smtClean="0"/>
          </a:p>
          <a:p>
            <a:endParaRPr lang="es-CR" dirty="0"/>
          </a:p>
        </p:txBody>
      </p:sp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http://localhost/api/vehicules</a:t>
            </a:r>
            <a:endParaRPr lang="es-ES" dirty="0" smtClean="0"/>
          </a:p>
          <a:p>
            <a:endParaRPr lang="es-CR" dirty="0"/>
          </a:p>
        </p:txBody>
      </p:sp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GET</a:t>
            </a:r>
          </a:p>
          <a:p>
            <a:r>
              <a:rPr lang="es-ES" dirty="0" smtClean="0"/>
              <a:t>POST</a:t>
            </a:r>
          </a:p>
          <a:p>
            <a:r>
              <a:rPr lang="es-ES" dirty="0" smtClean="0"/>
              <a:t>PUT</a:t>
            </a:r>
          </a:p>
          <a:p>
            <a:r>
              <a:rPr lang="es-ES" dirty="0" smtClean="0"/>
              <a:t>DELETE</a:t>
            </a:r>
          </a:p>
          <a:p>
            <a:r>
              <a:rPr lang="es-ES" dirty="0" smtClean="0"/>
              <a:t>PATCH</a:t>
            </a:r>
          </a:p>
          <a:p>
            <a:r>
              <a:rPr lang="es-ES" dirty="0" smtClean="0"/>
              <a:t>OPTIONS</a:t>
            </a:r>
          </a:p>
          <a:p>
            <a:r>
              <a:rPr lang="es-ES" dirty="0" smtClean="0"/>
              <a:t>HEAD</a:t>
            </a:r>
          </a:p>
          <a:p>
            <a:r>
              <a:rPr lang="es-ES" dirty="0" smtClean="0"/>
              <a:t>*</a:t>
            </a:r>
            <a:endParaRPr lang="es-ES" dirty="0" smtClean="0"/>
          </a:p>
        </p:txBody>
      </p:sp>
      <p:pic>
        <p:nvPicPr>
          <p:cNvPr id="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 usage</a:t>
            </a:r>
            <a:br>
              <a:rPr lang="en-US" dirty="0" smtClean="0"/>
            </a:b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28436" y="1394468"/>
          <a:ext cx="8334333" cy="441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603"/>
                <a:gridCol w="2640603"/>
                <a:gridCol w="3053127"/>
              </a:tblGrid>
              <a:tr h="4723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Verb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URL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Action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GET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Lists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all</a:t>
                      </a:r>
                      <a:r>
                        <a:rPr lang="es-ES" dirty="0" smtClean="0"/>
                        <a:t> vehicules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GET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/vehicules/{id}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Gets</a:t>
                      </a:r>
                      <a:r>
                        <a:rPr lang="es-ES" dirty="0" smtClean="0"/>
                        <a:t> a </a:t>
                      </a:r>
                      <a:r>
                        <a:rPr lang="es-ES" dirty="0" err="1" smtClean="0"/>
                        <a:t>specific</a:t>
                      </a:r>
                      <a:r>
                        <a:rPr lang="es-ES" dirty="0" smtClean="0"/>
                        <a:t> vehicule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GET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</a:t>
                      </a:r>
                      <a:r>
                        <a:rPr lang="es-ES" dirty="0" err="1" smtClean="0"/>
                        <a:t>vehicules?color</a:t>
                      </a:r>
                      <a:r>
                        <a:rPr lang="es-ES" dirty="0" smtClean="0"/>
                        <a:t>=red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Lists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all</a:t>
                      </a:r>
                      <a:r>
                        <a:rPr lang="es-ES" baseline="0" dirty="0" smtClean="0"/>
                        <a:t> red vehicules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POST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Creates</a:t>
                      </a:r>
                      <a:r>
                        <a:rPr lang="es-ES" dirty="0" smtClean="0"/>
                        <a:t> a new vehicule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PUT/PATCH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/vehicules/</a:t>
                      </a:r>
                      <a:r>
                        <a:rPr lang="es-ES" dirty="0" smtClean="0"/>
                        <a:t>{id}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Edits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existing</a:t>
                      </a:r>
                      <a:r>
                        <a:rPr lang="es-ES" dirty="0" smtClean="0"/>
                        <a:t> vehicule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DELETE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/vehicules/{id}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Deletes</a:t>
                      </a:r>
                      <a:r>
                        <a:rPr lang="es-ES" baseline="0" dirty="0" smtClean="0"/>
                        <a:t> a vehicule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OPTIONS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/vehicules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Lists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all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supported</a:t>
                      </a:r>
                      <a:r>
                        <a:rPr lang="es-ES" baseline="0" dirty="0" smtClean="0"/>
                        <a:t> http </a:t>
                      </a:r>
                      <a:r>
                        <a:rPr lang="es-ES" baseline="0" dirty="0" err="1" smtClean="0"/>
                        <a:t>verbs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for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resource</a:t>
                      </a:r>
                      <a:endParaRPr lang="es-CR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es-ES" dirty="0" smtClean="0"/>
                        <a:t>HEAD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/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Returns</a:t>
                      </a:r>
                      <a:r>
                        <a:rPr lang="es-ES" dirty="0" smtClean="0"/>
                        <a:t> server </a:t>
                      </a:r>
                      <a:r>
                        <a:rPr lang="es-ES" dirty="0" err="1" smtClean="0"/>
                        <a:t>information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75" y="6149008"/>
            <a:ext cx="1543957" cy="5068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1139</TotalTime>
  <Words>405</Words>
  <Application>Microsoft Office PowerPoint</Application>
  <PresentationFormat>Personalizado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Faceta</vt:lpstr>
      <vt:lpstr>Web Api Design</vt:lpstr>
      <vt:lpstr>My Profile</vt:lpstr>
      <vt:lpstr>Agenda</vt:lpstr>
      <vt:lpstr>REST Introduction</vt:lpstr>
      <vt:lpstr>How to design URLs? </vt:lpstr>
      <vt:lpstr>Don’t do this</vt:lpstr>
      <vt:lpstr>Do this</vt:lpstr>
      <vt:lpstr>HTTP Verbs</vt:lpstr>
      <vt:lpstr>Http Verbs usage </vt:lpstr>
      <vt:lpstr>Status codes </vt:lpstr>
      <vt:lpstr>Status codes usage</vt:lpstr>
      <vt:lpstr>Data representation </vt:lpstr>
      <vt:lpstr>XML</vt:lpstr>
      <vt:lpstr>Json</vt:lpstr>
      <vt:lpstr>XML VS JSON</vt:lpstr>
      <vt:lpstr>Http Headers</vt:lpstr>
      <vt:lpstr>API Versioning </vt:lpstr>
      <vt:lpstr>Prefixes </vt:lpstr>
      <vt:lpstr>Query String</vt:lpstr>
      <vt:lpstr>Sub Domains </vt:lpstr>
      <vt:lpstr>Security</vt:lpstr>
      <vt:lpstr>Diapositiva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Report</dc:title>
  <dc:creator>Efrén</dc:creator>
  <cp:lastModifiedBy>Usuario</cp:lastModifiedBy>
  <cp:revision>40</cp:revision>
  <dcterms:created xsi:type="dcterms:W3CDTF">2015-04-16T19:58:28Z</dcterms:created>
  <dcterms:modified xsi:type="dcterms:W3CDTF">2016-03-11T05:40:58Z</dcterms:modified>
</cp:coreProperties>
</file>