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5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4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7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3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6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8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3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9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32D9F-8F87-47F6-A6AA-10D1AE7F2CF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1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jimenez@go-labs.n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07569" y="3734873"/>
            <a:ext cx="812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3CD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  <a:endParaRPr lang="en-US" sz="3200" dirty="0"/>
          </a:p>
        </p:txBody>
      </p:sp>
      <p:pic>
        <p:nvPicPr>
          <p:cNvPr id="6" name="Picture 18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779" y="4474194"/>
            <a:ext cx="3040008" cy="997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0502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983" y="936982"/>
            <a:ext cx="7543800" cy="2476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9083" y="37522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83CD29"/>
                </a:solidFill>
              </a:rPr>
              <a:t>Efrén Jiménez Delgado</a:t>
            </a:r>
            <a:br>
              <a:rPr lang="en-US" sz="3200" dirty="0" smtClean="0">
                <a:solidFill>
                  <a:srgbClr val="83CD29"/>
                </a:solidFill>
              </a:rPr>
            </a:br>
            <a:r>
              <a:rPr lang="en-US" sz="2800" dirty="0" smtClean="0">
                <a:solidFill>
                  <a:srgbClr val="83CD29"/>
                </a:solidFill>
                <a:hlinkClick r:id="rId3"/>
              </a:rPr>
              <a:t>ejimenez@go-labs.net</a:t>
            </a:r>
            <a:r>
              <a:rPr lang="en-US" sz="2800" dirty="0" smtClean="0">
                <a:solidFill>
                  <a:srgbClr val="83CD29"/>
                </a:solidFill>
              </a:rPr>
              <a:t/>
            </a:r>
            <a:br>
              <a:rPr lang="en-US" sz="2800" dirty="0" smtClean="0">
                <a:solidFill>
                  <a:srgbClr val="83CD29"/>
                </a:solidFill>
              </a:rPr>
            </a:b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@gigo_</a:t>
            </a: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71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83CD29"/>
                </a:solidFill>
              </a:rPr>
              <a:t>A</a:t>
            </a:r>
            <a:r>
              <a:rPr lang="en-US" dirty="0" smtClean="0">
                <a:solidFill>
                  <a:srgbClr val="83CD29"/>
                </a:solidFill>
              </a:rPr>
              <a:t>genda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106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>
              <a:solidFill>
                <a:srgbClr val="83CD29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i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7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218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6</Words>
  <Application>Microsoft Office PowerPoint</Application>
  <PresentationFormat>Panorámica</PresentationFormat>
  <Paragraphs>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Efrén Jiménez Delgado ejimenez@go-labs.net @gigo_</vt:lpstr>
      <vt:lpstr>Agenda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Efrén</dc:creator>
  <cp:lastModifiedBy>Efrén</cp:lastModifiedBy>
  <cp:revision>18</cp:revision>
  <dcterms:created xsi:type="dcterms:W3CDTF">2015-04-21T16:30:23Z</dcterms:created>
  <dcterms:modified xsi:type="dcterms:W3CDTF">2015-07-11T06:41:20Z</dcterms:modified>
</cp:coreProperties>
</file>