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3" r:id="rId6"/>
    <p:sldId id="261" r:id="rId7"/>
    <p:sldId id="262" r:id="rId8"/>
    <p:sldId id="264" r:id="rId9"/>
    <p:sldId id="272" r:id="rId10"/>
    <p:sldId id="267" r:id="rId11"/>
    <p:sldId id="270" r:id="rId12"/>
    <p:sldId id="268" r:id="rId13"/>
    <p:sldId id="271" r:id="rId14"/>
    <p:sldId id="265" r:id="rId15"/>
    <p:sldId id="273" r:id="rId16"/>
    <p:sldId id="274" r:id="rId17"/>
    <p:sldId id="275" r:id="rId18"/>
    <p:sldId id="276" r:id="rId19"/>
    <p:sldId id="277" r:id="rId20"/>
    <p:sldId id="27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5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4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7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3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6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8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3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9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32D9F-8F87-47F6-A6AA-10D1AE7F2CFA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1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alky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eplay.io/" TargetMode="External"/><Relationship Id="rId4" Type="http://schemas.openxmlformats.org/officeDocument/2006/relationships/hyperlink" Target="http://drawwithme.herokuapp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jimenez@go-labs.ne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ode.google.com/p/v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point.com/whats-best-programming-language-learn-2015/" TargetMode="External"/><Relationship Id="rId2" Type="http://schemas.openxmlformats.org/officeDocument/2006/relationships/hyperlink" Target="http://www.modulecount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http://calebmadrigal.com/images/nodej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98" y="1044799"/>
            <a:ext cx="57150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907569" y="3734873"/>
            <a:ext cx="812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3CD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  <a:endParaRPr lang="en-US" sz="3200" dirty="0"/>
          </a:p>
        </p:txBody>
      </p:sp>
      <p:pic>
        <p:nvPicPr>
          <p:cNvPr id="6" name="Picture 18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779" y="4474194"/>
            <a:ext cx="3040008" cy="997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0502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83CD29"/>
                </a:solidFill>
              </a:rPr>
              <a:t>How works</a:t>
            </a:r>
            <a:endParaRPr lang="en-US" b="1" dirty="0">
              <a:solidFill>
                <a:srgbClr val="83CD29"/>
              </a:solidFill>
            </a:endParaRPr>
          </a:p>
        </p:txBody>
      </p:sp>
      <p:pic>
        <p:nvPicPr>
          <p:cNvPr id="7" name="Picture 4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8" y="5676799"/>
            <a:ext cx="1508662" cy="4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s://servercheck.in/sites/servercheck.in/files/node-drupal-queue-compari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334" y="2161755"/>
            <a:ext cx="7695332" cy="264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1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83CD29"/>
                </a:solidFill>
              </a:rPr>
              <a:t>How works</a:t>
            </a:r>
            <a:endParaRPr lang="en-US" b="1" dirty="0">
              <a:solidFill>
                <a:srgbClr val="83CD29"/>
              </a:solidFill>
            </a:endParaRPr>
          </a:p>
        </p:txBody>
      </p:sp>
      <p:pic>
        <p:nvPicPr>
          <p:cNvPr id="7" name="Picture 4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8" y="5676799"/>
            <a:ext cx="1508662" cy="4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https://lh6.googleusercontent.com/TGZJ8_IWGWsn-0M6Txi9rrt7m5shn_Y5wwi475r8ewMatyVQyULg43lQvAvSN1V24P_9Eu_aezpyRMuWRbmf_XPXtjkN6QrsB9zbM7eLs4ESzrtR6_3ft-Lg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532" y="1498645"/>
            <a:ext cx="8406936" cy="40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86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83CD29"/>
                </a:solidFill>
              </a:rPr>
              <a:t>How works</a:t>
            </a:r>
            <a:endParaRPr lang="en-US" b="1" dirty="0">
              <a:solidFill>
                <a:srgbClr val="83CD29"/>
              </a:solidFill>
            </a:endParaRPr>
          </a:p>
        </p:txBody>
      </p:sp>
      <p:pic>
        <p:nvPicPr>
          <p:cNvPr id="7" name="Picture 4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8" y="5676799"/>
            <a:ext cx="1508662" cy="4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lh3.googleusercontent.com/VLrFe5kdzKHPa_nw_pOKqUSsxcJMnLut6ph7z91VnqntOm720-ZG_S06ihS1HGw1GoTODsR-ukufuI-OJ1WSrNRl2MmRkg21S261C8uwJ4gIden3_Zr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608" y="1554393"/>
            <a:ext cx="6904783" cy="412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10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83CD29"/>
                </a:solidFill>
              </a:rPr>
              <a:t>How used</a:t>
            </a:r>
            <a:endParaRPr lang="en-US" b="1" dirty="0">
              <a:solidFill>
                <a:srgbClr val="83CD29"/>
              </a:solidFill>
            </a:endParaRPr>
          </a:p>
        </p:txBody>
      </p:sp>
      <p:pic>
        <p:nvPicPr>
          <p:cNvPr id="7" name="Picture 4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8" y="5676799"/>
            <a:ext cx="1508662" cy="4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http://www.martin-brennan.com/wp-content/uploads/2015/02/befo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33" y="1420952"/>
            <a:ext cx="6877654" cy="475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59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83CD29"/>
                </a:solidFill>
              </a:rPr>
              <a:t>How used</a:t>
            </a:r>
            <a:endParaRPr lang="en-US" b="1" dirty="0">
              <a:solidFill>
                <a:srgbClr val="83CD29"/>
              </a:solidFill>
            </a:endParaRPr>
          </a:p>
        </p:txBody>
      </p:sp>
      <p:pic>
        <p:nvPicPr>
          <p:cNvPr id="7" name="Picture 4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8" y="5676799"/>
            <a:ext cx="1508662" cy="4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blogs.msdn.com/cfs-filesystemfile.ashx/__key/communityserver-blogs-components-weblogfiles/00-00-01-13-13-metablogapi/8233.yu23pjfo_5F00_73B299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476242"/>
            <a:ext cx="48768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3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83CD29"/>
                </a:solidFill>
              </a:rPr>
              <a:t>How used</a:t>
            </a:r>
            <a:endParaRPr lang="en-US" b="1" dirty="0">
              <a:solidFill>
                <a:srgbClr val="83CD29"/>
              </a:solidFill>
            </a:endParaRPr>
          </a:p>
        </p:txBody>
      </p:sp>
      <p:pic>
        <p:nvPicPr>
          <p:cNvPr id="7" name="Picture 4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8" y="5676799"/>
            <a:ext cx="1508662" cy="4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http://image.slidesharecdn.com/nodejsintro-140218110517-phpapp01/95/introduction-to-nodejs-platform-17-638.jpg?cb=13927432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431819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7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83CD29"/>
                </a:solidFill>
              </a:rPr>
              <a:t>How used</a:t>
            </a:r>
            <a:endParaRPr lang="en-US" b="1" dirty="0">
              <a:solidFill>
                <a:srgbClr val="83CD29"/>
              </a:solidFill>
            </a:endParaRPr>
          </a:p>
        </p:txBody>
      </p:sp>
      <p:pic>
        <p:nvPicPr>
          <p:cNvPr id="7" name="Picture 4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8" y="5676799"/>
            <a:ext cx="1508662" cy="4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http://josephesteban.com/blog/wp-content/uploads/2015/01/Screenshot_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233" y="1690688"/>
            <a:ext cx="7595533" cy="398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1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83CD29"/>
                </a:solidFill>
              </a:rPr>
              <a:t>How used</a:t>
            </a:r>
            <a:endParaRPr lang="en-US" b="1" dirty="0">
              <a:solidFill>
                <a:srgbClr val="83CD29"/>
              </a:solidFill>
            </a:endParaRPr>
          </a:p>
        </p:txBody>
      </p:sp>
      <p:pic>
        <p:nvPicPr>
          <p:cNvPr id="7" name="Picture 4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8" y="5676799"/>
            <a:ext cx="1508662" cy="4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http://image.slidesharecdn.com/introtonode-140914093424-phpapp01/95/intro-to-nodejs-14-638.jpg?cb=14107057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76" y="1690688"/>
            <a:ext cx="6854914" cy="385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1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83CD29"/>
                </a:solidFill>
              </a:rPr>
              <a:t>When to use it?</a:t>
            </a:r>
            <a:endParaRPr lang="en-US" b="1" dirty="0">
              <a:solidFill>
                <a:srgbClr val="83CD29"/>
              </a:solidFill>
            </a:endParaRPr>
          </a:p>
        </p:txBody>
      </p:sp>
      <p:pic>
        <p:nvPicPr>
          <p:cNvPr id="7" name="Picture 4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8" y="5676799"/>
            <a:ext cx="1508662" cy="4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Chat/messaging</a:t>
            </a:r>
          </a:p>
          <a:p>
            <a:pPr>
              <a:lnSpc>
                <a:spcPct val="200000"/>
              </a:lnSpc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Real-time applications</a:t>
            </a:r>
          </a:p>
          <a:p>
            <a:pPr>
              <a:lnSpc>
                <a:spcPct val="200000"/>
              </a:lnSpc>
            </a:pP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ntelligent proxies</a:t>
            </a:r>
          </a:p>
          <a:p>
            <a:pPr>
              <a:lnSpc>
                <a:spcPct val="200000"/>
              </a:lnSpc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High concurrency applications</a:t>
            </a:r>
          </a:p>
          <a:p>
            <a:pPr>
              <a:lnSpc>
                <a:spcPct val="200000"/>
              </a:lnSpc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Communication hubs</a:t>
            </a:r>
          </a:p>
          <a:p>
            <a:pPr>
              <a:lnSpc>
                <a:spcPct val="200000"/>
              </a:lnSpc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Coordinators</a:t>
            </a:r>
            <a:endParaRPr lang="en-US" i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83CD29"/>
                </a:solidFill>
              </a:rPr>
              <a:t>Examples</a:t>
            </a:r>
            <a:endParaRPr lang="en-US" b="1" dirty="0">
              <a:solidFill>
                <a:srgbClr val="83CD29"/>
              </a:solidFill>
            </a:endParaRPr>
          </a:p>
        </p:txBody>
      </p:sp>
      <p:pic>
        <p:nvPicPr>
          <p:cNvPr id="7" name="Picture 4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8" y="5676799"/>
            <a:ext cx="1508662" cy="4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i="1" dirty="0" smtClean="0">
              <a:solidFill>
                <a:schemeClr val="accent4">
                  <a:lumMod val="75000"/>
                </a:schemeClr>
              </a:solidFill>
              <a:hlinkClick r:id="rId3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hlinkClick r:id="rId4"/>
              </a:rPr>
              <a:t>http://drawwithme.herokuapp.com/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hlinkClick r:id="rId5"/>
              </a:rPr>
              <a:t>http://weplay.io/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https://talky.io</a:t>
            </a:r>
            <a:endParaRPr lang="en-US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64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983" y="936982"/>
            <a:ext cx="7543800" cy="2476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9083" y="37522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83CD29"/>
                </a:solidFill>
              </a:rPr>
              <a:t>Efrén Jiménez Delgado</a:t>
            </a:r>
            <a:br>
              <a:rPr lang="en-US" sz="3200" dirty="0" smtClean="0">
                <a:solidFill>
                  <a:srgbClr val="83CD29"/>
                </a:solidFill>
              </a:rPr>
            </a:br>
            <a:r>
              <a:rPr lang="en-US" sz="2800" dirty="0" smtClean="0">
                <a:solidFill>
                  <a:srgbClr val="83CD29"/>
                </a:solidFill>
                <a:hlinkClick r:id="rId3"/>
              </a:rPr>
              <a:t>ejimenez@go-labs.net</a:t>
            </a:r>
            <a:r>
              <a:rPr lang="en-US" sz="2800" dirty="0" smtClean="0">
                <a:solidFill>
                  <a:srgbClr val="83CD29"/>
                </a:solidFill>
              </a:rPr>
              <a:t/>
            </a:r>
            <a:br>
              <a:rPr lang="en-US" sz="2800" dirty="0" smtClean="0">
                <a:solidFill>
                  <a:srgbClr val="83CD29"/>
                </a:solidFill>
              </a:rPr>
            </a:b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@gigo_</a:t>
            </a: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71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83CD29"/>
                </a:solidFill>
              </a:rPr>
              <a:t>Interview questions</a:t>
            </a:r>
            <a:endParaRPr lang="en-US" b="1" dirty="0">
              <a:solidFill>
                <a:srgbClr val="83CD29"/>
              </a:solidFill>
            </a:endParaRPr>
          </a:p>
        </p:txBody>
      </p:sp>
      <p:pic>
        <p:nvPicPr>
          <p:cNvPr id="7" name="Picture 4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8" y="5676799"/>
            <a:ext cx="1508662" cy="4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POM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Can you programming a asynchronous function?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Do you know what is a callback?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Do you know what is a module?</a:t>
            </a:r>
          </a:p>
          <a:p>
            <a:pPr>
              <a:lnSpc>
                <a:spcPct val="200000"/>
              </a:lnSpc>
            </a:pP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djebbz.github.io/async-paris-js/images/why-so-asynchronou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889" y="305917"/>
            <a:ext cx="8327191" cy="6245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48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83CD29"/>
                </a:solidFill>
              </a:rPr>
              <a:t>A</a:t>
            </a:r>
            <a:r>
              <a:rPr lang="en-US" dirty="0" smtClean="0">
                <a:solidFill>
                  <a:srgbClr val="83CD29"/>
                </a:solidFill>
              </a:rPr>
              <a:t>genda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What’s it?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Why node.js?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Features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How works?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How used?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When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to use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it?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Examples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Interview questions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4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8" y="5676799"/>
            <a:ext cx="1508662" cy="4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106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83CD29"/>
                </a:solidFill>
              </a:rPr>
              <a:t>What´s Node.js</a:t>
            </a:r>
            <a:endParaRPr lang="en-US" b="1" dirty="0">
              <a:solidFill>
                <a:srgbClr val="83CD29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 Is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a platform built on 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  <a:hlinkClick r:id="rId2"/>
              </a:rPr>
              <a:t>Chrome's JavaScript runtime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 for easily building fast, scalable network applications. Node.js uses an event-driven, non-blocking I/O model that makes it lightweight and efficient, perfect for data-intensive real-time applications that run across distributed devices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.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solidFill>
                  <a:schemeClr val="accent6"/>
                </a:solidFill>
              </a:rPr>
              <a:t>F</a:t>
            </a:r>
            <a:r>
              <a:rPr lang="en-US" sz="1600" dirty="0" smtClean="0">
                <a:solidFill>
                  <a:schemeClr val="accent6"/>
                </a:solidFill>
              </a:rPr>
              <a:t>rom: https</a:t>
            </a:r>
            <a:r>
              <a:rPr lang="en-US" sz="1600" dirty="0">
                <a:solidFill>
                  <a:schemeClr val="accent6"/>
                </a:solidFill>
              </a:rPr>
              <a:t>://nodejs.org/</a:t>
            </a:r>
          </a:p>
          <a:p>
            <a:pPr marL="0" indent="0">
              <a:lnSpc>
                <a:spcPct val="200000"/>
              </a:lnSpc>
              <a:buNone/>
            </a:pPr>
            <a:endParaRPr lang="en-US" i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7" name="Picture 4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8" y="5676799"/>
            <a:ext cx="1508662" cy="4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218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83CD29"/>
                </a:solidFill>
              </a:rPr>
              <a:t>Why node.js</a:t>
            </a:r>
            <a:endParaRPr lang="en-US" b="1" dirty="0">
              <a:solidFill>
                <a:srgbClr val="83CD29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87799"/>
            <a:ext cx="10515600" cy="488426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endParaRPr lang="en-US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“Node's goal is to provide an easy way to build scalable network programs”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7" name="Picture 4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8" y="5676799"/>
            <a:ext cx="1508662" cy="4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04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83CD29"/>
                </a:solidFill>
              </a:rPr>
              <a:t>Why node.js</a:t>
            </a:r>
            <a:endParaRPr lang="en-US" b="1" dirty="0">
              <a:solidFill>
                <a:srgbClr val="83CD29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87799"/>
            <a:ext cx="10515600" cy="488426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synchronous i/o framework.</a:t>
            </a:r>
          </a:p>
          <a:p>
            <a:pPr>
              <a:lnSpc>
                <a:spcPct val="200000"/>
              </a:lnSpc>
            </a:pP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ore in 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c++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 on top of v8.</a:t>
            </a:r>
          </a:p>
          <a:p>
            <a:pPr>
              <a:lnSpc>
                <a:spcPct val="200000"/>
              </a:lnSpc>
            </a:pP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R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est of it in JavaScript.</a:t>
            </a:r>
          </a:p>
          <a:p>
            <a:pPr>
              <a:lnSpc>
                <a:spcPct val="200000"/>
              </a:lnSpc>
            </a:pP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wiss army knife for network.</a:t>
            </a:r>
          </a:p>
          <a:p>
            <a:pPr>
              <a:lnSpc>
                <a:spcPct val="200000"/>
              </a:lnSpc>
            </a:pP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R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elated stuffs.</a:t>
            </a:r>
            <a:endParaRPr lang="en-US" i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7" name="Picture 4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8" y="5676799"/>
            <a:ext cx="1508662" cy="4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83CD29"/>
                </a:solidFill>
              </a:rPr>
              <a:t>Features</a:t>
            </a:r>
            <a:endParaRPr lang="en-US" b="1" dirty="0">
              <a:solidFill>
                <a:srgbClr val="83CD29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87799"/>
            <a:ext cx="10515600" cy="48842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an handle thousands of concurrent connections with minimal overhead (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cpu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/memory) on a single process.</a:t>
            </a:r>
          </a:p>
          <a:p>
            <a:pPr>
              <a:lnSpc>
                <a:spcPct val="200000"/>
              </a:lnSpc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Great documentations.</a:t>
            </a:r>
          </a:p>
          <a:p>
            <a:pPr>
              <a:lnSpc>
                <a:spcPct val="200000"/>
              </a:lnSpc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The most important modules package (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hlinkClick r:id="rId2"/>
              </a:rPr>
              <a:t>http://www.modulecounts.com/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Is It is the most widely used programming language in the world. (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http://www.sitepoint.com/whats-best-programming-language-learn-2015/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endParaRPr lang="en-US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7" name="Picture 4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8" y="5676799"/>
            <a:ext cx="1508662" cy="4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7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83CD29"/>
                </a:solidFill>
              </a:rPr>
              <a:t>How works</a:t>
            </a:r>
            <a:endParaRPr lang="en-US" b="1" dirty="0">
              <a:solidFill>
                <a:srgbClr val="83CD29"/>
              </a:solidFill>
            </a:endParaRPr>
          </a:p>
        </p:txBody>
      </p:sp>
      <p:pic>
        <p:nvPicPr>
          <p:cNvPr id="7" name="Picture 4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8" y="5676799"/>
            <a:ext cx="1508662" cy="4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blog.cloudfoundry.org/wp-content/uploads/2012/04/NodeJS-EventedIOAsyncIO_la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68" y="1497313"/>
            <a:ext cx="7777766" cy="476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4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83CD29"/>
                </a:solidFill>
              </a:rPr>
              <a:t>How works</a:t>
            </a:r>
            <a:endParaRPr lang="en-US" b="1" dirty="0">
              <a:solidFill>
                <a:srgbClr val="83CD29"/>
              </a:solidFill>
            </a:endParaRPr>
          </a:p>
        </p:txBody>
      </p:sp>
      <p:pic>
        <p:nvPicPr>
          <p:cNvPr id="7" name="Picture 4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8" y="5676799"/>
            <a:ext cx="1508662" cy="4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033" y="2130061"/>
            <a:ext cx="6193934" cy="117221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033" y="3741650"/>
            <a:ext cx="6193934" cy="11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1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205</Words>
  <Application>Microsoft Office PowerPoint</Application>
  <PresentationFormat>Panorámica</PresentationFormat>
  <Paragraphs>55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Presentación de PowerPoint</vt:lpstr>
      <vt:lpstr>Efrén Jiménez Delgado ejimenez@go-labs.net @gigo_</vt:lpstr>
      <vt:lpstr>Agenda</vt:lpstr>
      <vt:lpstr>What´s Node.js</vt:lpstr>
      <vt:lpstr>Why node.js</vt:lpstr>
      <vt:lpstr>Why node.js</vt:lpstr>
      <vt:lpstr>Features</vt:lpstr>
      <vt:lpstr>How works</vt:lpstr>
      <vt:lpstr>How works</vt:lpstr>
      <vt:lpstr>How works</vt:lpstr>
      <vt:lpstr>How works</vt:lpstr>
      <vt:lpstr>How works</vt:lpstr>
      <vt:lpstr>How used</vt:lpstr>
      <vt:lpstr>How used</vt:lpstr>
      <vt:lpstr>How used</vt:lpstr>
      <vt:lpstr>How used</vt:lpstr>
      <vt:lpstr>How used</vt:lpstr>
      <vt:lpstr>When to use it?</vt:lpstr>
      <vt:lpstr>Examples</vt:lpstr>
      <vt:lpstr>Interview questions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Efrén</dc:creator>
  <cp:lastModifiedBy>Efrén</cp:lastModifiedBy>
  <cp:revision>17</cp:revision>
  <dcterms:created xsi:type="dcterms:W3CDTF">2015-04-21T16:30:23Z</dcterms:created>
  <dcterms:modified xsi:type="dcterms:W3CDTF">2015-04-21T23:19:11Z</dcterms:modified>
</cp:coreProperties>
</file>