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92000"/>
  <p:notesSz cx="6858000" cy="9144000"/>
  <p:embeddedFontLst>
    <p:embeddedFont>
      <p:font typeface="Roboto"/>
      <p:regular r:id="rId26"/>
      <p:bold r:id="rId27"/>
      <p:italic r:id="rId28"/>
      <p:boldItalic r:id="rId29"/>
    </p:embeddedFont>
    <p:embeddedFont>
      <p:font typeface="Quattrocento Sans"/>
      <p:regular r:id="rId30"/>
      <p:bold r:id="rId31"/>
      <p:italic r:id="rId32"/>
      <p:boldItalic r:id="rId33"/>
    </p:embeddedFont>
    <p:embeddedFont>
      <p:font typeface="Arial Black"/>
      <p:regular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35" roundtripDataSignature="AMtx7mhVbSdOvt9qbgeNDFU24KiIg2Ljy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QuattrocentoSans-bold.fntdata"/><Relationship Id="rId30" Type="http://schemas.openxmlformats.org/officeDocument/2006/relationships/font" Target="fonts/QuattrocentoSans-regular.fntdata"/><Relationship Id="rId11" Type="http://schemas.openxmlformats.org/officeDocument/2006/relationships/slide" Target="slides/slide6.xml"/><Relationship Id="rId33" Type="http://schemas.openxmlformats.org/officeDocument/2006/relationships/font" Target="fonts/QuattrocentoSans-boldItalic.fntdata"/><Relationship Id="rId10" Type="http://schemas.openxmlformats.org/officeDocument/2006/relationships/slide" Target="slides/slide5.xml"/><Relationship Id="rId32" Type="http://schemas.openxmlformats.org/officeDocument/2006/relationships/font" Target="fonts/QuattrocentoSans-italic.fntdata"/><Relationship Id="rId13" Type="http://schemas.openxmlformats.org/officeDocument/2006/relationships/slide" Target="slides/slide8.xml"/><Relationship Id="rId35" Type="http://customschemas.google.com/relationships/presentationmetadata" Target="metadata"/><Relationship Id="rId12" Type="http://schemas.openxmlformats.org/officeDocument/2006/relationships/slide" Target="slides/slide7.xml"/><Relationship Id="rId34" Type="http://schemas.openxmlformats.org/officeDocument/2006/relationships/font" Target="fonts/ArialBlack-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2f1ae101c7_1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g22f1ae101c7_1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2f1ae101c7_2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g22f1ae101c7_2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2f1ae101c7_2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g22f1ae101c7_2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2f1ae101c7_0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g22f1ae101c7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2f1ae101c7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g22f1ae101c7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2f1ae101c7_1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g22f1ae101c7_1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6" name="Shape 16"/>
        <p:cNvGrpSpPr/>
        <p:nvPr/>
      </p:nvGrpSpPr>
      <p:grpSpPr>
        <a:xfrm>
          <a:off x="0" y="0"/>
          <a:ext cx="0" cy="0"/>
          <a:chOff x="0" y="0"/>
          <a:chExt cx="0" cy="0"/>
        </a:xfrm>
      </p:grpSpPr>
      <p:sp>
        <p:nvSpPr>
          <p:cNvPr id="17" name="Google Shape;17;p18"/>
          <p:cNvSpPr/>
          <p:nvPr/>
        </p:nvSpPr>
        <p:spPr>
          <a:xfrm>
            <a:off x="0" y="4035485"/>
            <a:ext cx="12192000" cy="2822515"/>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pic>
        <p:nvPicPr>
          <p:cNvPr descr="C:\Users\Admin\Desktop\New folder (3)\PPT\AcroLogoTransparant.png" id="18" name="Google Shape;18;p18"/>
          <p:cNvPicPr preferRelativeResize="0"/>
          <p:nvPr/>
        </p:nvPicPr>
        <p:blipFill rotWithShape="1">
          <a:blip r:embed="rId2">
            <a:alphaModFix/>
          </a:blip>
          <a:srcRect b="0" l="0" r="0" t="0"/>
          <a:stretch/>
        </p:blipFill>
        <p:spPr>
          <a:xfrm>
            <a:off x="2353479" y="1317808"/>
            <a:ext cx="7485043" cy="1516818"/>
          </a:xfrm>
          <a:prstGeom prst="rect">
            <a:avLst/>
          </a:prstGeom>
          <a:noFill/>
          <a:ln>
            <a:noFill/>
          </a:ln>
        </p:spPr>
      </p:pic>
      <p:sp>
        <p:nvSpPr>
          <p:cNvPr id="19" name="Google Shape;19;p18"/>
          <p:cNvSpPr/>
          <p:nvPr/>
        </p:nvSpPr>
        <p:spPr>
          <a:xfrm>
            <a:off x="246762" y="4621311"/>
            <a:ext cx="11698476" cy="150810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4600" u="none" cap="none" strike="noStrike">
                <a:solidFill>
                  <a:schemeClr val="lt1"/>
                </a:solidFill>
                <a:latin typeface="Arial Black"/>
                <a:ea typeface="Arial Black"/>
                <a:cs typeface="Arial Black"/>
                <a:sym typeface="Arial Black"/>
              </a:rPr>
              <a:t>Acropolis Institute of Technology &amp; Research, Indore</a:t>
            </a:r>
            <a:endParaRPr/>
          </a:p>
        </p:txBody>
      </p:sp>
      <p:sp>
        <p:nvSpPr>
          <p:cNvPr id="20" name="Google Shape;20;p18"/>
          <p:cNvSpPr txBox="1"/>
          <p:nvPr/>
        </p:nvSpPr>
        <p:spPr>
          <a:xfrm>
            <a:off x="8498541" y="6454562"/>
            <a:ext cx="3680012"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i="0" lang="en-US" sz="1800" u="none" cap="none" strike="noStrike">
                <a:solidFill>
                  <a:schemeClr val="dk1"/>
                </a:solidFill>
                <a:latin typeface="Quattrocento Sans"/>
                <a:ea typeface="Quattrocento Sans"/>
                <a:cs typeface="Quattrocento Sans"/>
                <a:sym typeface="Quattrocento Sans"/>
              </a:rPr>
              <a:t>www.acropolis.in</a:t>
            </a:r>
            <a:endParaRP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78" name="Shape 78"/>
        <p:cNvGrpSpPr/>
        <p:nvPr/>
      </p:nvGrpSpPr>
      <p:grpSpPr>
        <a:xfrm>
          <a:off x="0" y="0"/>
          <a:ext cx="0" cy="0"/>
          <a:chOff x="0" y="0"/>
          <a:chExt cx="0" cy="0"/>
        </a:xfrm>
      </p:grpSpPr>
      <p:sp>
        <p:nvSpPr>
          <p:cNvPr id="79" name="Google Shape;79;p27"/>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80" name="Google Shape;80;p27"/>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7"/>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7"/>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3" name="Google Shape;83;p27"/>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84" name="Shape 84"/>
        <p:cNvGrpSpPr/>
        <p:nvPr/>
      </p:nvGrpSpPr>
      <p:grpSpPr>
        <a:xfrm>
          <a:off x="0" y="0"/>
          <a:ext cx="0" cy="0"/>
          <a:chOff x="0" y="0"/>
          <a:chExt cx="0" cy="0"/>
        </a:xfrm>
      </p:grpSpPr>
      <p:sp>
        <p:nvSpPr>
          <p:cNvPr id="85" name="Google Shape;85;p2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04559"/>
              </a:buClr>
              <a:buSzPts val="3200"/>
              <a:buFont typeface="Calibri"/>
              <a:buNone/>
              <a:defRPr b="1" sz="3200">
                <a:solidFill>
                  <a:srgbClr val="20455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28"/>
          <p:cNvSpPr txBox="1"/>
          <p:nvPr>
            <p:ph idx="1" type="body"/>
          </p:nvPr>
        </p:nvSpPr>
        <p:spPr>
          <a:xfrm>
            <a:off x="839788" y="2101850"/>
            <a:ext cx="3932237" cy="3759200"/>
          </a:xfrm>
          <a:prstGeom prst="rect">
            <a:avLst/>
          </a:prstGeom>
          <a:noFill/>
          <a:ln>
            <a:noFill/>
          </a:ln>
        </p:spPr>
        <p:txBody>
          <a:bodyPr anchorCtr="0" anchor="t" bIns="45700" lIns="91425" spcFirstLastPara="1" rIns="91425" wrap="square" tIns="45700">
            <a:normAutofit/>
          </a:bodyPr>
          <a:lstStyle>
            <a:lvl1pPr indent="-228600" lvl="0" marL="457200" algn="just">
              <a:lnSpc>
                <a:spcPct val="90000"/>
              </a:lnSpc>
              <a:spcBef>
                <a:spcPts val="720"/>
              </a:spcBef>
              <a:spcAft>
                <a:spcPts val="0"/>
              </a:spcAft>
              <a:buSzPts val="2400"/>
              <a:buNone/>
              <a:defRPr sz="2400"/>
            </a:lvl1pPr>
            <a:lvl2pPr indent="-228600" lvl="1" marL="914400" algn="just">
              <a:lnSpc>
                <a:spcPct val="90000"/>
              </a:lnSpc>
              <a:spcBef>
                <a:spcPts val="420"/>
              </a:spcBef>
              <a:spcAft>
                <a:spcPts val="0"/>
              </a:spcAft>
              <a:buSzPts val="1400"/>
              <a:buNone/>
              <a:defRPr sz="1400"/>
            </a:lvl2pPr>
            <a:lvl3pPr indent="-228600" lvl="2" marL="1371600" algn="just">
              <a:lnSpc>
                <a:spcPct val="90000"/>
              </a:lnSpc>
              <a:spcBef>
                <a:spcPts val="360"/>
              </a:spcBef>
              <a:spcAft>
                <a:spcPts val="0"/>
              </a:spcAft>
              <a:buSzPts val="1200"/>
              <a:buNone/>
              <a:defRPr sz="1200"/>
            </a:lvl3pPr>
            <a:lvl4pPr indent="-228600" lvl="3" marL="1828800" algn="just">
              <a:lnSpc>
                <a:spcPct val="90000"/>
              </a:lnSpc>
              <a:spcBef>
                <a:spcPts val="300"/>
              </a:spcBef>
              <a:spcAft>
                <a:spcPts val="0"/>
              </a:spcAft>
              <a:buSzPts val="1000"/>
              <a:buNone/>
              <a:defRPr sz="1000"/>
            </a:lvl4pPr>
            <a:lvl5pPr indent="-228600" lvl="4" marL="2286000" algn="just">
              <a:lnSpc>
                <a:spcPct val="90000"/>
              </a:lnSpc>
              <a:spcBef>
                <a:spcPts val="300"/>
              </a:spcBef>
              <a:spcAft>
                <a:spcPts val="0"/>
              </a:spcAft>
              <a:buSzPts val="1000"/>
              <a:buNone/>
              <a:defRPr sz="1000"/>
            </a:lvl5pPr>
            <a:lvl6pPr indent="-228600" lvl="5" marL="2743200" algn="l">
              <a:lnSpc>
                <a:spcPct val="90000"/>
              </a:lnSpc>
              <a:spcBef>
                <a:spcPts val="300"/>
              </a:spcBef>
              <a:spcAft>
                <a:spcPts val="0"/>
              </a:spcAft>
              <a:buClr>
                <a:schemeClr val="dk1"/>
              </a:buClr>
              <a:buSzPts val="1000"/>
              <a:buNone/>
              <a:defRPr sz="1000"/>
            </a:lvl6pPr>
            <a:lvl7pPr indent="-228600" lvl="6" marL="3200400" algn="l">
              <a:lnSpc>
                <a:spcPct val="90000"/>
              </a:lnSpc>
              <a:spcBef>
                <a:spcPts val="300"/>
              </a:spcBef>
              <a:spcAft>
                <a:spcPts val="0"/>
              </a:spcAft>
              <a:buClr>
                <a:schemeClr val="dk1"/>
              </a:buClr>
              <a:buSzPts val="1000"/>
              <a:buNone/>
              <a:defRPr sz="1000"/>
            </a:lvl7pPr>
            <a:lvl8pPr indent="-228600" lvl="7" marL="3657600" algn="l">
              <a:lnSpc>
                <a:spcPct val="90000"/>
              </a:lnSpc>
              <a:spcBef>
                <a:spcPts val="300"/>
              </a:spcBef>
              <a:spcAft>
                <a:spcPts val="0"/>
              </a:spcAft>
              <a:buClr>
                <a:schemeClr val="dk1"/>
              </a:buClr>
              <a:buSzPts val="1000"/>
              <a:buNone/>
              <a:defRPr sz="1000"/>
            </a:lvl8pPr>
            <a:lvl9pPr indent="-228600" lvl="8" marL="4114800" algn="l">
              <a:lnSpc>
                <a:spcPct val="90000"/>
              </a:lnSpc>
              <a:spcBef>
                <a:spcPts val="300"/>
              </a:spcBef>
              <a:spcAft>
                <a:spcPts val="0"/>
              </a:spcAft>
              <a:buClr>
                <a:schemeClr val="dk1"/>
              </a:buClr>
              <a:buSzPts val="1000"/>
              <a:buNone/>
              <a:defRPr sz="1000"/>
            </a:lvl9pPr>
          </a:lstStyle>
          <a:p/>
        </p:txBody>
      </p:sp>
      <p:sp>
        <p:nvSpPr>
          <p:cNvPr id="87" name="Google Shape;87;p28"/>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8"/>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8"/>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0" name="Google Shape;90;p28"/>
          <p:cNvSpPr txBox="1"/>
          <p:nvPr>
            <p:ph idx="2" type="body"/>
          </p:nvPr>
        </p:nvSpPr>
        <p:spPr>
          <a:xfrm>
            <a:off x="5378824" y="987298"/>
            <a:ext cx="6172200" cy="4873752"/>
          </a:xfrm>
          <a:prstGeom prst="rect">
            <a:avLst/>
          </a:prstGeom>
          <a:noFill/>
          <a:ln>
            <a:noFill/>
          </a:ln>
        </p:spPr>
        <p:txBody>
          <a:bodyPr anchorCtr="0" anchor="t" bIns="45700" lIns="91425" spcFirstLastPara="1" rIns="91425" wrap="square" tIns="45700">
            <a:normAutofit/>
          </a:bodyPr>
          <a:lstStyle>
            <a:lvl1pPr indent="-342900" lvl="0" marL="457200" algn="just">
              <a:lnSpc>
                <a:spcPct val="90000"/>
              </a:lnSpc>
              <a:spcBef>
                <a:spcPts val="540"/>
              </a:spcBef>
              <a:spcAft>
                <a:spcPts val="0"/>
              </a:spcAft>
              <a:buSzPts val="1800"/>
              <a:buChar char="❖"/>
              <a:defRPr/>
            </a:lvl1pPr>
            <a:lvl2pPr indent="-342900" lvl="1" marL="914400" algn="just">
              <a:lnSpc>
                <a:spcPct val="90000"/>
              </a:lnSpc>
              <a:spcBef>
                <a:spcPts val="540"/>
              </a:spcBef>
              <a:spcAft>
                <a:spcPts val="0"/>
              </a:spcAft>
              <a:buSzPts val="1800"/>
              <a:buChar char="⮚"/>
              <a:defRPr/>
            </a:lvl2pPr>
            <a:lvl3pPr indent="-342900" lvl="2" marL="1371600" algn="just">
              <a:lnSpc>
                <a:spcPct val="90000"/>
              </a:lnSpc>
              <a:spcBef>
                <a:spcPts val="540"/>
              </a:spcBef>
              <a:spcAft>
                <a:spcPts val="0"/>
              </a:spcAft>
              <a:buSzPts val="1800"/>
              <a:buChar char="▪"/>
              <a:defRPr/>
            </a:lvl3pPr>
            <a:lvl4pPr indent="-342900" lvl="3" marL="1828800" algn="just">
              <a:lnSpc>
                <a:spcPct val="90000"/>
              </a:lnSpc>
              <a:spcBef>
                <a:spcPts val="540"/>
              </a:spcBef>
              <a:spcAft>
                <a:spcPts val="0"/>
              </a:spcAft>
              <a:buSzPts val="1800"/>
              <a:buChar char="o"/>
              <a:defRPr/>
            </a:lvl4pPr>
            <a:lvl5pPr indent="-342900" lvl="4" marL="2286000" algn="just">
              <a:lnSpc>
                <a:spcPct val="90000"/>
              </a:lnSpc>
              <a:spcBef>
                <a:spcPts val="540"/>
              </a:spcBef>
              <a:spcAft>
                <a:spcPts val="0"/>
              </a:spcAft>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1" name="Shape 91"/>
        <p:cNvGrpSpPr/>
        <p:nvPr/>
      </p:nvGrpSpPr>
      <p:grpSpPr>
        <a:xfrm>
          <a:off x="0" y="0"/>
          <a:ext cx="0" cy="0"/>
          <a:chOff x="0" y="0"/>
          <a:chExt cx="0" cy="0"/>
        </a:xfrm>
      </p:grpSpPr>
      <p:sp>
        <p:nvSpPr>
          <p:cNvPr id="92" name="Google Shape;92;p2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04559"/>
              </a:buClr>
              <a:buSzPts val="3200"/>
              <a:buFont typeface="Calibri"/>
              <a:buNone/>
              <a:defRPr b="1" sz="3200">
                <a:solidFill>
                  <a:srgbClr val="20455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29"/>
          <p:cNvSpPr/>
          <p:nvPr>
            <p:ph idx="2" type="pic"/>
          </p:nvPr>
        </p:nvSpPr>
        <p:spPr>
          <a:xfrm>
            <a:off x="5384893" y="987427"/>
            <a:ext cx="6172200" cy="4873625"/>
          </a:xfrm>
          <a:prstGeom prst="rect">
            <a:avLst/>
          </a:prstGeom>
          <a:noFill/>
          <a:ln>
            <a:noFill/>
          </a:ln>
        </p:spPr>
      </p:sp>
      <p:sp>
        <p:nvSpPr>
          <p:cNvPr id="94" name="Google Shape;94;p29"/>
          <p:cNvSpPr txBox="1"/>
          <p:nvPr>
            <p:ph idx="1" type="body"/>
          </p:nvPr>
        </p:nvSpPr>
        <p:spPr>
          <a:xfrm>
            <a:off x="839788" y="2101850"/>
            <a:ext cx="3932237" cy="3759200"/>
          </a:xfrm>
          <a:prstGeom prst="rect">
            <a:avLst/>
          </a:prstGeom>
          <a:noFill/>
          <a:ln>
            <a:noFill/>
          </a:ln>
        </p:spPr>
        <p:txBody>
          <a:bodyPr anchorCtr="0" anchor="t" bIns="45700" lIns="91425" spcFirstLastPara="1" rIns="91425" wrap="square" tIns="45700">
            <a:normAutofit/>
          </a:bodyPr>
          <a:lstStyle>
            <a:lvl1pPr indent="-228600" lvl="0" marL="457200" algn="just">
              <a:lnSpc>
                <a:spcPct val="90000"/>
              </a:lnSpc>
              <a:spcBef>
                <a:spcPts val="720"/>
              </a:spcBef>
              <a:spcAft>
                <a:spcPts val="0"/>
              </a:spcAft>
              <a:buSzPts val="2400"/>
              <a:buNone/>
              <a:defRPr sz="2400"/>
            </a:lvl1pPr>
            <a:lvl2pPr indent="-228600" lvl="1" marL="914400" algn="just">
              <a:lnSpc>
                <a:spcPct val="90000"/>
              </a:lnSpc>
              <a:spcBef>
                <a:spcPts val="420"/>
              </a:spcBef>
              <a:spcAft>
                <a:spcPts val="0"/>
              </a:spcAft>
              <a:buSzPts val="1400"/>
              <a:buNone/>
              <a:defRPr sz="1400"/>
            </a:lvl2pPr>
            <a:lvl3pPr indent="-228600" lvl="2" marL="1371600" algn="just">
              <a:lnSpc>
                <a:spcPct val="90000"/>
              </a:lnSpc>
              <a:spcBef>
                <a:spcPts val="360"/>
              </a:spcBef>
              <a:spcAft>
                <a:spcPts val="0"/>
              </a:spcAft>
              <a:buSzPts val="1200"/>
              <a:buNone/>
              <a:defRPr sz="1200"/>
            </a:lvl3pPr>
            <a:lvl4pPr indent="-228600" lvl="3" marL="1828800" algn="just">
              <a:lnSpc>
                <a:spcPct val="90000"/>
              </a:lnSpc>
              <a:spcBef>
                <a:spcPts val="300"/>
              </a:spcBef>
              <a:spcAft>
                <a:spcPts val="0"/>
              </a:spcAft>
              <a:buSzPts val="1000"/>
              <a:buNone/>
              <a:defRPr sz="1000"/>
            </a:lvl4pPr>
            <a:lvl5pPr indent="-228600" lvl="4" marL="2286000" algn="just">
              <a:lnSpc>
                <a:spcPct val="90000"/>
              </a:lnSpc>
              <a:spcBef>
                <a:spcPts val="300"/>
              </a:spcBef>
              <a:spcAft>
                <a:spcPts val="0"/>
              </a:spcAft>
              <a:buSzPts val="1000"/>
              <a:buNone/>
              <a:defRPr sz="1000"/>
            </a:lvl5pPr>
            <a:lvl6pPr indent="-228600" lvl="5" marL="2743200" algn="l">
              <a:lnSpc>
                <a:spcPct val="90000"/>
              </a:lnSpc>
              <a:spcBef>
                <a:spcPts val="300"/>
              </a:spcBef>
              <a:spcAft>
                <a:spcPts val="0"/>
              </a:spcAft>
              <a:buClr>
                <a:schemeClr val="dk1"/>
              </a:buClr>
              <a:buSzPts val="1000"/>
              <a:buNone/>
              <a:defRPr sz="1000"/>
            </a:lvl6pPr>
            <a:lvl7pPr indent="-228600" lvl="6" marL="3200400" algn="l">
              <a:lnSpc>
                <a:spcPct val="90000"/>
              </a:lnSpc>
              <a:spcBef>
                <a:spcPts val="300"/>
              </a:spcBef>
              <a:spcAft>
                <a:spcPts val="0"/>
              </a:spcAft>
              <a:buClr>
                <a:schemeClr val="dk1"/>
              </a:buClr>
              <a:buSzPts val="1000"/>
              <a:buNone/>
              <a:defRPr sz="1000"/>
            </a:lvl7pPr>
            <a:lvl8pPr indent="-228600" lvl="7" marL="3657600" algn="l">
              <a:lnSpc>
                <a:spcPct val="90000"/>
              </a:lnSpc>
              <a:spcBef>
                <a:spcPts val="300"/>
              </a:spcBef>
              <a:spcAft>
                <a:spcPts val="0"/>
              </a:spcAft>
              <a:buClr>
                <a:schemeClr val="dk1"/>
              </a:buClr>
              <a:buSzPts val="1000"/>
              <a:buNone/>
              <a:defRPr sz="1000"/>
            </a:lvl8pPr>
            <a:lvl9pPr indent="-228600" lvl="8" marL="4114800" algn="l">
              <a:lnSpc>
                <a:spcPct val="90000"/>
              </a:lnSpc>
              <a:spcBef>
                <a:spcPts val="300"/>
              </a:spcBef>
              <a:spcAft>
                <a:spcPts val="0"/>
              </a:spcAft>
              <a:buClr>
                <a:schemeClr val="dk1"/>
              </a:buClr>
              <a:buSzPts val="1000"/>
              <a:buNone/>
              <a:defRPr sz="1000"/>
            </a:lvl9pPr>
          </a:lstStyle>
          <a:p/>
        </p:txBody>
      </p:sp>
      <p:sp>
        <p:nvSpPr>
          <p:cNvPr id="95" name="Google Shape;95;p29"/>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9"/>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9"/>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98" name="Shape 98"/>
        <p:cNvGrpSpPr/>
        <p:nvPr/>
      </p:nvGrpSpPr>
      <p:grpSpPr>
        <a:xfrm>
          <a:off x="0" y="0"/>
          <a:ext cx="0" cy="0"/>
          <a:chOff x="0" y="0"/>
          <a:chExt cx="0" cy="0"/>
        </a:xfrm>
      </p:grpSpPr>
      <p:sp>
        <p:nvSpPr>
          <p:cNvPr id="99" name="Google Shape;99;p30"/>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00" name="Google Shape;100;p30"/>
          <p:cNvSpPr txBox="1"/>
          <p:nvPr>
            <p:ph idx="1" type="body"/>
          </p:nvPr>
        </p:nvSpPr>
        <p:spPr>
          <a:xfrm rot="5400000">
            <a:off x="3639323" y="-1885713"/>
            <a:ext cx="4904767" cy="11822806"/>
          </a:xfrm>
          <a:prstGeom prst="rect">
            <a:avLst/>
          </a:prstGeom>
          <a:noFill/>
          <a:ln>
            <a:noFill/>
          </a:ln>
        </p:spPr>
        <p:txBody>
          <a:bodyPr anchorCtr="0" anchor="t" bIns="45700" lIns="91425" spcFirstLastPara="1" rIns="91425" wrap="square" tIns="45700">
            <a:normAutofit/>
          </a:bodyPr>
          <a:lstStyle>
            <a:lvl1pPr indent="-342900" lvl="0" marL="457200" algn="just">
              <a:lnSpc>
                <a:spcPct val="90000"/>
              </a:lnSpc>
              <a:spcBef>
                <a:spcPts val="540"/>
              </a:spcBef>
              <a:spcAft>
                <a:spcPts val="0"/>
              </a:spcAft>
              <a:buSzPts val="1800"/>
              <a:buChar char="❖"/>
              <a:defRPr/>
            </a:lvl1pPr>
            <a:lvl2pPr indent="-342900" lvl="1" marL="914400" algn="just">
              <a:lnSpc>
                <a:spcPct val="90000"/>
              </a:lnSpc>
              <a:spcBef>
                <a:spcPts val="540"/>
              </a:spcBef>
              <a:spcAft>
                <a:spcPts val="0"/>
              </a:spcAft>
              <a:buSzPts val="1800"/>
              <a:buChar char="⮚"/>
              <a:defRPr/>
            </a:lvl2pPr>
            <a:lvl3pPr indent="-342900" lvl="2" marL="1371600" algn="just">
              <a:lnSpc>
                <a:spcPct val="90000"/>
              </a:lnSpc>
              <a:spcBef>
                <a:spcPts val="540"/>
              </a:spcBef>
              <a:spcAft>
                <a:spcPts val="0"/>
              </a:spcAft>
              <a:buSzPts val="1800"/>
              <a:buChar char="▪"/>
              <a:defRPr/>
            </a:lvl3pPr>
            <a:lvl4pPr indent="-342900" lvl="3" marL="1828800" algn="just">
              <a:lnSpc>
                <a:spcPct val="90000"/>
              </a:lnSpc>
              <a:spcBef>
                <a:spcPts val="540"/>
              </a:spcBef>
              <a:spcAft>
                <a:spcPts val="0"/>
              </a:spcAft>
              <a:buSzPts val="1800"/>
              <a:buChar char="o"/>
              <a:defRPr/>
            </a:lvl4pPr>
            <a:lvl5pPr indent="-342900" lvl="4" marL="2286000" algn="just">
              <a:lnSpc>
                <a:spcPct val="90000"/>
              </a:lnSpc>
              <a:spcBef>
                <a:spcPts val="540"/>
              </a:spcBef>
              <a:spcAft>
                <a:spcPts val="0"/>
              </a:spcAft>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101" name="Google Shape;101;p30"/>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30"/>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30"/>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4" name="Google Shape;104;p30"/>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5" name="Shape 105"/>
        <p:cNvGrpSpPr/>
        <p:nvPr/>
      </p:nvGrpSpPr>
      <p:grpSpPr>
        <a:xfrm>
          <a:off x="0" y="0"/>
          <a:ext cx="0" cy="0"/>
          <a:chOff x="0" y="0"/>
          <a:chExt cx="0" cy="0"/>
        </a:xfrm>
      </p:grpSpPr>
      <p:sp>
        <p:nvSpPr>
          <p:cNvPr id="106" name="Google Shape;106;p31"/>
          <p:cNvSpPr/>
          <p:nvPr/>
        </p:nvSpPr>
        <p:spPr>
          <a:xfrm>
            <a:off x="10095346" y="0"/>
            <a:ext cx="2096655" cy="6858000"/>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07" name="Google Shape;107;p31"/>
          <p:cNvSpPr txBox="1"/>
          <p:nvPr>
            <p:ph type="title"/>
          </p:nvPr>
        </p:nvSpPr>
        <p:spPr>
          <a:xfrm rot="5400000">
            <a:off x="8219282" y="2361262"/>
            <a:ext cx="5811838" cy="181956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Calibri"/>
              <a:buNone/>
              <a:defRPr b="1" sz="36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31"/>
          <p:cNvSpPr txBox="1"/>
          <p:nvPr>
            <p:ph idx="1" type="body"/>
          </p:nvPr>
        </p:nvSpPr>
        <p:spPr>
          <a:xfrm rot="5400000">
            <a:off x="2387740" y="-1184414"/>
            <a:ext cx="5811838" cy="8910917"/>
          </a:xfrm>
          <a:prstGeom prst="rect">
            <a:avLst/>
          </a:prstGeom>
          <a:noFill/>
          <a:ln>
            <a:noFill/>
          </a:ln>
        </p:spPr>
        <p:txBody>
          <a:bodyPr anchorCtr="0" anchor="t" bIns="45700" lIns="91425" spcFirstLastPara="1" rIns="91425" wrap="square" tIns="45700">
            <a:normAutofit/>
          </a:bodyPr>
          <a:lstStyle>
            <a:lvl1pPr indent="-342900" lvl="0" marL="457200" algn="just">
              <a:lnSpc>
                <a:spcPct val="90000"/>
              </a:lnSpc>
              <a:spcBef>
                <a:spcPts val="540"/>
              </a:spcBef>
              <a:spcAft>
                <a:spcPts val="0"/>
              </a:spcAft>
              <a:buSzPts val="1800"/>
              <a:buChar char="❖"/>
              <a:defRPr/>
            </a:lvl1pPr>
            <a:lvl2pPr indent="-342900" lvl="1" marL="914400" algn="just">
              <a:lnSpc>
                <a:spcPct val="90000"/>
              </a:lnSpc>
              <a:spcBef>
                <a:spcPts val="540"/>
              </a:spcBef>
              <a:spcAft>
                <a:spcPts val="0"/>
              </a:spcAft>
              <a:buSzPts val="1800"/>
              <a:buChar char="⮚"/>
              <a:defRPr/>
            </a:lvl2pPr>
            <a:lvl3pPr indent="-342900" lvl="2" marL="1371600" algn="just">
              <a:lnSpc>
                <a:spcPct val="90000"/>
              </a:lnSpc>
              <a:spcBef>
                <a:spcPts val="540"/>
              </a:spcBef>
              <a:spcAft>
                <a:spcPts val="0"/>
              </a:spcAft>
              <a:buSzPts val="1800"/>
              <a:buChar char="▪"/>
              <a:defRPr/>
            </a:lvl3pPr>
            <a:lvl4pPr indent="-342900" lvl="3" marL="1828800" algn="just">
              <a:lnSpc>
                <a:spcPct val="90000"/>
              </a:lnSpc>
              <a:spcBef>
                <a:spcPts val="540"/>
              </a:spcBef>
              <a:spcAft>
                <a:spcPts val="0"/>
              </a:spcAft>
              <a:buSzPts val="1800"/>
              <a:buChar char="o"/>
              <a:defRPr/>
            </a:lvl4pPr>
            <a:lvl5pPr indent="-342900" lvl="4" marL="2286000" algn="just">
              <a:lnSpc>
                <a:spcPct val="90000"/>
              </a:lnSpc>
              <a:spcBef>
                <a:spcPts val="540"/>
              </a:spcBef>
              <a:spcAft>
                <a:spcPts val="0"/>
              </a:spcAft>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109" name="Google Shape;109;p31"/>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31"/>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31"/>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19"/>
          <p:cNvSpPr/>
          <p:nvPr/>
        </p:nvSpPr>
        <p:spPr>
          <a:xfrm>
            <a:off x="0" y="0"/>
            <a:ext cx="12192000" cy="4866468"/>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23" name="Google Shape;23;p19"/>
          <p:cNvSpPr txBox="1"/>
          <p:nvPr>
            <p:ph type="ctrTitle"/>
          </p:nvPr>
        </p:nvSpPr>
        <p:spPr>
          <a:xfrm>
            <a:off x="838200" y="2061006"/>
            <a:ext cx="10515600" cy="2387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7200"/>
              <a:buFont typeface="Calibri"/>
              <a:buNone/>
              <a:defRPr b="1" sz="72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9"/>
          <p:cNvSpPr txBox="1"/>
          <p:nvPr>
            <p:ph idx="1" type="subTitle"/>
          </p:nvPr>
        </p:nvSpPr>
        <p:spPr>
          <a:xfrm>
            <a:off x="76704" y="5110609"/>
            <a:ext cx="12037454" cy="1137793"/>
          </a:xfrm>
          <a:prstGeom prst="rect">
            <a:avLst/>
          </a:prstGeom>
          <a:noFill/>
          <a:ln>
            <a:noFill/>
          </a:ln>
        </p:spPr>
        <p:txBody>
          <a:bodyPr anchorCtr="0" anchor="t" bIns="45700" lIns="91425" spcFirstLastPara="1" rIns="91425" wrap="square" tIns="45700">
            <a:normAutofit/>
          </a:bodyPr>
          <a:lstStyle>
            <a:lvl1pPr lvl="0" algn="r">
              <a:lnSpc>
                <a:spcPct val="150000"/>
              </a:lnSpc>
              <a:spcBef>
                <a:spcPts val="600"/>
              </a:spcBef>
              <a:spcAft>
                <a:spcPts val="0"/>
              </a:spcAft>
              <a:buSzPts val="4000"/>
              <a:buNone/>
              <a:defRPr b="1" sz="4000">
                <a:solidFill>
                  <a:schemeClr val="dk1"/>
                </a:solidFill>
                <a:latin typeface="Droid Sans Mono"/>
                <a:ea typeface="Droid Sans Mono"/>
                <a:cs typeface="Droid Sans Mono"/>
                <a:sym typeface="Droid Sans Mono"/>
              </a:defRPr>
            </a:lvl1pPr>
            <a:lvl2pPr lvl="1" algn="ctr">
              <a:lnSpc>
                <a:spcPct val="90000"/>
              </a:lnSpc>
              <a:spcBef>
                <a:spcPts val="600"/>
              </a:spcBef>
              <a:spcAft>
                <a:spcPts val="0"/>
              </a:spcAft>
              <a:buSzPts val="2000"/>
              <a:buNone/>
              <a:defRPr sz="2000"/>
            </a:lvl2pPr>
            <a:lvl3pPr lvl="2" algn="ctr">
              <a:lnSpc>
                <a:spcPct val="90000"/>
              </a:lnSpc>
              <a:spcBef>
                <a:spcPts val="540"/>
              </a:spcBef>
              <a:spcAft>
                <a:spcPts val="0"/>
              </a:spcAft>
              <a:buSzPts val="1800"/>
              <a:buNone/>
              <a:defRPr sz="1800"/>
            </a:lvl3pPr>
            <a:lvl4pPr lvl="3" algn="ctr">
              <a:lnSpc>
                <a:spcPct val="90000"/>
              </a:lnSpc>
              <a:spcBef>
                <a:spcPts val="480"/>
              </a:spcBef>
              <a:spcAft>
                <a:spcPts val="0"/>
              </a:spcAft>
              <a:buSzPts val="1600"/>
              <a:buNone/>
              <a:defRPr sz="1600"/>
            </a:lvl4pPr>
            <a:lvl5pPr lvl="4" algn="ctr">
              <a:lnSpc>
                <a:spcPct val="90000"/>
              </a:lnSpc>
              <a:spcBef>
                <a:spcPts val="480"/>
              </a:spcBef>
              <a:spcAft>
                <a:spcPts val="0"/>
              </a:spcAft>
              <a:buSzPts val="1600"/>
              <a:buNone/>
              <a:defRPr sz="1600"/>
            </a:lvl5pPr>
            <a:lvl6pPr lvl="5" algn="ctr">
              <a:lnSpc>
                <a:spcPct val="90000"/>
              </a:lnSpc>
              <a:spcBef>
                <a:spcPts val="480"/>
              </a:spcBef>
              <a:spcAft>
                <a:spcPts val="0"/>
              </a:spcAft>
              <a:buClr>
                <a:schemeClr val="dk1"/>
              </a:buClr>
              <a:buSzPts val="1600"/>
              <a:buNone/>
              <a:defRPr sz="1600"/>
            </a:lvl6pPr>
            <a:lvl7pPr lvl="6" algn="ctr">
              <a:lnSpc>
                <a:spcPct val="90000"/>
              </a:lnSpc>
              <a:spcBef>
                <a:spcPts val="480"/>
              </a:spcBef>
              <a:spcAft>
                <a:spcPts val="0"/>
              </a:spcAft>
              <a:buClr>
                <a:schemeClr val="dk1"/>
              </a:buClr>
              <a:buSzPts val="1600"/>
              <a:buNone/>
              <a:defRPr sz="1600"/>
            </a:lvl7pPr>
            <a:lvl8pPr lvl="7" algn="ctr">
              <a:lnSpc>
                <a:spcPct val="90000"/>
              </a:lnSpc>
              <a:spcBef>
                <a:spcPts val="480"/>
              </a:spcBef>
              <a:spcAft>
                <a:spcPts val="0"/>
              </a:spcAft>
              <a:buClr>
                <a:schemeClr val="dk1"/>
              </a:buClr>
              <a:buSzPts val="1600"/>
              <a:buNone/>
              <a:defRPr sz="1600"/>
            </a:lvl8pPr>
            <a:lvl9pPr lvl="8" algn="ctr">
              <a:lnSpc>
                <a:spcPct val="90000"/>
              </a:lnSpc>
              <a:spcBef>
                <a:spcPts val="480"/>
              </a:spcBef>
              <a:spcAft>
                <a:spcPts val="0"/>
              </a:spcAft>
              <a:buClr>
                <a:schemeClr val="dk1"/>
              </a:buClr>
              <a:buSzPts val="1600"/>
              <a:buNone/>
              <a:defRPr sz="1600"/>
            </a:lvl9pPr>
          </a:lstStyle>
          <a:p/>
        </p:txBody>
      </p:sp>
      <p:sp>
        <p:nvSpPr>
          <p:cNvPr id="25" name="Google Shape;25;p19"/>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9"/>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i="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9"/>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20"/>
          <p:cNvSpPr/>
          <p:nvPr/>
        </p:nvSpPr>
        <p:spPr>
          <a:xfrm>
            <a:off x="5656882" y="1709738"/>
            <a:ext cx="6535119" cy="357518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30" name="Google Shape;30;p20"/>
          <p:cNvSpPr txBox="1"/>
          <p:nvPr>
            <p:ph type="title"/>
          </p:nvPr>
        </p:nvSpPr>
        <p:spPr>
          <a:xfrm>
            <a:off x="838201" y="2402238"/>
            <a:ext cx="4508715" cy="218722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4400"/>
              <a:buFont typeface="Droid Sans Mono"/>
              <a:buNone/>
              <a:defRPr b="1" sz="4400">
                <a:solidFill>
                  <a:schemeClr val="dk1"/>
                </a:solidFill>
                <a:latin typeface="Droid Sans Mono"/>
                <a:ea typeface="Droid Sans Mono"/>
                <a:cs typeface="Droid Sans Mono"/>
                <a:sym typeface="Droid Sans Mon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0"/>
          <p:cNvSpPr txBox="1"/>
          <p:nvPr>
            <p:ph idx="1" type="body"/>
          </p:nvPr>
        </p:nvSpPr>
        <p:spPr>
          <a:xfrm>
            <a:off x="6323308" y="2402237"/>
            <a:ext cx="5269424" cy="2187226"/>
          </a:xfrm>
          <a:prstGeom prst="rect">
            <a:avLst/>
          </a:prstGeom>
          <a:noFill/>
          <a:ln>
            <a:noFill/>
          </a:ln>
        </p:spPr>
        <p:txBody>
          <a:bodyPr anchorCtr="0" anchor="ctr" bIns="45700" lIns="91425" spcFirstLastPara="1" rIns="91425" wrap="square" tIns="45700">
            <a:normAutofit/>
          </a:bodyPr>
          <a:lstStyle>
            <a:lvl1pPr indent="-228600" lvl="0" marL="457200" algn="l">
              <a:lnSpc>
                <a:spcPct val="150000"/>
              </a:lnSpc>
              <a:spcBef>
                <a:spcPts val="1320"/>
              </a:spcBef>
              <a:spcAft>
                <a:spcPts val="0"/>
              </a:spcAft>
              <a:buSzPts val="4400"/>
              <a:buNone/>
              <a:defRPr b="1" sz="4400">
                <a:solidFill>
                  <a:schemeClr val="lt1"/>
                </a:solidFill>
                <a:latin typeface="Calibri"/>
                <a:ea typeface="Calibri"/>
                <a:cs typeface="Calibri"/>
                <a:sym typeface="Calibri"/>
              </a:defRPr>
            </a:lvl1pPr>
            <a:lvl2pPr indent="-228600" lvl="1" marL="914400" algn="just">
              <a:lnSpc>
                <a:spcPct val="90000"/>
              </a:lnSpc>
              <a:spcBef>
                <a:spcPts val="600"/>
              </a:spcBef>
              <a:spcAft>
                <a:spcPts val="0"/>
              </a:spcAft>
              <a:buSzPts val="2000"/>
              <a:buNone/>
              <a:defRPr sz="2000"/>
            </a:lvl2pPr>
            <a:lvl3pPr indent="-228600" lvl="2" marL="1371600" algn="just">
              <a:lnSpc>
                <a:spcPct val="90000"/>
              </a:lnSpc>
              <a:spcBef>
                <a:spcPts val="540"/>
              </a:spcBef>
              <a:spcAft>
                <a:spcPts val="0"/>
              </a:spcAft>
              <a:buSzPts val="1800"/>
              <a:buNone/>
              <a:defRPr sz="1800"/>
            </a:lvl3pPr>
            <a:lvl4pPr indent="-228600" lvl="3" marL="1828800" algn="just">
              <a:lnSpc>
                <a:spcPct val="90000"/>
              </a:lnSpc>
              <a:spcBef>
                <a:spcPts val="480"/>
              </a:spcBef>
              <a:spcAft>
                <a:spcPts val="0"/>
              </a:spcAft>
              <a:buSzPts val="1600"/>
              <a:buNone/>
              <a:defRPr sz="1600"/>
            </a:lvl4pPr>
            <a:lvl5pPr indent="-228600" lvl="4" marL="2286000" algn="just">
              <a:lnSpc>
                <a:spcPct val="90000"/>
              </a:lnSpc>
              <a:spcBef>
                <a:spcPts val="480"/>
              </a:spcBef>
              <a:spcAft>
                <a:spcPts val="0"/>
              </a:spcAft>
              <a:buSzPts val="1600"/>
              <a:buNone/>
              <a:defRPr sz="1600"/>
            </a:lvl5pPr>
            <a:lvl6pPr indent="-228600" lvl="5" marL="2743200" algn="l">
              <a:lnSpc>
                <a:spcPct val="90000"/>
              </a:lnSpc>
              <a:spcBef>
                <a:spcPts val="480"/>
              </a:spcBef>
              <a:spcAft>
                <a:spcPts val="0"/>
              </a:spcAft>
              <a:buClr>
                <a:schemeClr val="dk1"/>
              </a:buClr>
              <a:buSzPts val="1600"/>
              <a:buNone/>
              <a:defRPr sz="1600"/>
            </a:lvl6pPr>
            <a:lvl7pPr indent="-228600" lvl="6" marL="3200400" algn="l">
              <a:lnSpc>
                <a:spcPct val="90000"/>
              </a:lnSpc>
              <a:spcBef>
                <a:spcPts val="480"/>
              </a:spcBef>
              <a:spcAft>
                <a:spcPts val="0"/>
              </a:spcAft>
              <a:buClr>
                <a:schemeClr val="dk1"/>
              </a:buClr>
              <a:buSzPts val="1600"/>
              <a:buNone/>
              <a:defRPr sz="1600"/>
            </a:lvl7pPr>
            <a:lvl8pPr indent="-228600" lvl="7" marL="3657600" algn="l">
              <a:lnSpc>
                <a:spcPct val="90000"/>
              </a:lnSpc>
              <a:spcBef>
                <a:spcPts val="480"/>
              </a:spcBef>
              <a:spcAft>
                <a:spcPts val="0"/>
              </a:spcAft>
              <a:buClr>
                <a:schemeClr val="dk1"/>
              </a:buClr>
              <a:buSzPts val="1600"/>
              <a:buNone/>
              <a:defRPr sz="1600"/>
            </a:lvl8pPr>
            <a:lvl9pPr indent="-228600" lvl="8" marL="4114800" algn="l">
              <a:lnSpc>
                <a:spcPct val="90000"/>
              </a:lnSpc>
              <a:spcBef>
                <a:spcPts val="480"/>
              </a:spcBef>
              <a:spcAft>
                <a:spcPts val="0"/>
              </a:spcAft>
              <a:buClr>
                <a:schemeClr val="dk1"/>
              </a:buClr>
              <a:buSzPts val="1600"/>
              <a:buNone/>
              <a:defRPr sz="1600"/>
            </a:lvl9pPr>
          </a:lstStyle>
          <a:p/>
        </p:txBody>
      </p:sp>
      <p:sp>
        <p:nvSpPr>
          <p:cNvPr id="32" name="Google Shape;32;p20"/>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0"/>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0"/>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5" name="Shape 35"/>
        <p:cNvGrpSpPr/>
        <p:nvPr/>
      </p:nvGrpSpPr>
      <p:grpSpPr>
        <a:xfrm>
          <a:off x="0" y="0"/>
          <a:ext cx="0" cy="0"/>
          <a:chOff x="0" y="0"/>
          <a:chExt cx="0" cy="0"/>
        </a:xfrm>
      </p:grpSpPr>
      <p:sp>
        <p:nvSpPr>
          <p:cNvPr id="36" name="Google Shape;36;p21"/>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37" name="Google Shape;37;p21"/>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1"/>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1"/>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1"/>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1" sz="1200" u="none" cap="none" strike="noStrike">
                <a:solidFill>
                  <a:srgbClr val="0C0C0C"/>
                </a:solidFill>
                <a:latin typeface="Quattrocento Sans"/>
                <a:ea typeface="Quattrocento Sans"/>
                <a:cs typeface="Quattrocento Sans"/>
                <a:sym typeface="Quattrocento Sans"/>
              </a:defRPr>
            </a:lvl1pPr>
            <a:lvl2pPr indent="0" lvl="1" marL="0" algn="r">
              <a:spcBef>
                <a:spcPts val="0"/>
              </a:spcBef>
              <a:buNone/>
              <a:defRPr b="0" i="1" sz="1200" u="none" cap="none" strike="noStrike">
                <a:solidFill>
                  <a:srgbClr val="0C0C0C"/>
                </a:solidFill>
                <a:latin typeface="Quattrocento Sans"/>
                <a:ea typeface="Quattrocento Sans"/>
                <a:cs typeface="Quattrocento Sans"/>
                <a:sym typeface="Quattrocento Sans"/>
              </a:defRPr>
            </a:lvl2pPr>
            <a:lvl3pPr indent="0" lvl="2" marL="0" algn="r">
              <a:spcBef>
                <a:spcPts val="0"/>
              </a:spcBef>
              <a:buNone/>
              <a:defRPr b="0" i="1" sz="1200" u="none" cap="none" strike="noStrike">
                <a:solidFill>
                  <a:srgbClr val="0C0C0C"/>
                </a:solidFill>
                <a:latin typeface="Quattrocento Sans"/>
                <a:ea typeface="Quattrocento Sans"/>
                <a:cs typeface="Quattrocento Sans"/>
                <a:sym typeface="Quattrocento Sans"/>
              </a:defRPr>
            </a:lvl3pPr>
            <a:lvl4pPr indent="0" lvl="3" marL="0" algn="r">
              <a:spcBef>
                <a:spcPts val="0"/>
              </a:spcBef>
              <a:buNone/>
              <a:defRPr b="0" i="1" sz="1200" u="none" cap="none" strike="noStrike">
                <a:solidFill>
                  <a:srgbClr val="0C0C0C"/>
                </a:solidFill>
                <a:latin typeface="Quattrocento Sans"/>
                <a:ea typeface="Quattrocento Sans"/>
                <a:cs typeface="Quattrocento Sans"/>
                <a:sym typeface="Quattrocento Sans"/>
              </a:defRPr>
            </a:lvl4pPr>
            <a:lvl5pPr indent="0" lvl="4" marL="0" algn="r">
              <a:spcBef>
                <a:spcPts val="0"/>
              </a:spcBef>
              <a:buNone/>
              <a:defRPr b="0" i="1" sz="1200" u="none" cap="none" strike="noStrike">
                <a:solidFill>
                  <a:srgbClr val="0C0C0C"/>
                </a:solidFill>
                <a:latin typeface="Quattrocento Sans"/>
                <a:ea typeface="Quattrocento Sans"/>
                <a:cs typeface="Quattrocento Sans"/>
                <a:sym typeface="Quattrocento Sans"/>
              </a:defRPr>
            </a:lvl5pPr>
            <a:lvl6pPr indent="0" lvl="5" marL="0" algn="r">
              <a:spcBef>
                <a:spcPts val="0"/>
              </a:spcBef>
              <a:buNone/>
              <a:defRPr b="0" i="1" sz="1200" u="none" cap="none" strike="noStrike">
                <a:solidFill>
                  <a:srgbClr val="0C0C0C"/>
                </a:solidFill>
                <a:latin typeface="Quattrocento Sans"/>
                <a:ea typeface="Quattrocento Sans"/>
                <a:cs typeface="Quattrocento Sans"/>
                <a:sym typeface="Quattrocento Sans"/>
              </a:defRPr>
            </a:lvl6pPr>
            <a:lvl7pPr indent="0" lvl="6" marL="0" algn="r">
              <a:spcBef>
                <a:spcPts val="0"/>
              </a:spcBef>
              <a:buNone/>
              <a:defRPr b="0" i="1" sz="1200" u="none" cap="none" strike="noStrike">
                <a:solidFill>
                  <a:srgbClr val="0C0C0C"/>
                </a:solidFill>
                <a:latin typeface="Quattrocento Sans"/>
                <a:ea typeface="Quattrocento Sans"/>
                <a:cs typeface="Quattrocento Sans"/>
                <a:sym typeface="Quattrocento Sans"/>
              </a:defRPr>
            </a:lvl7pPr>
            <a:lvl8pPr indent="0" lvl="7" marL="0" algn="r">
              <a:spcBef>
                <a:spcPts val="0"/>
              </a:spcBef>
              <a:buNone/>
              <a:defRPr b="0" i="1" sz="1200" u="none" cap="none" strike="noStrike">
                <a:solidFill>
                  <a:srgbClr val="0C0C0C"/>
                </a:solidFill>
                <a:latin typeface="Quattrocento Sans"/>
                <a:ea typeface="Quattrocento Sans"/>
                <a:cs typeface="Quattrocento Sans"/>
                <a:sym typeface="Quattrocento Sans"/>
              </a:defRPr>
            </a:lvl8pPr>
            <a:lvl9pPr indent="0" lvl="8" marL="0" algn="r">
              <a:spcBef>
                <a:spcPts val="0"/>
              </a:spcBef>
              <a:buNone/>
              <a:defRPr b="0" i="1" sz="1200" u="none" cap="none" strike="noStrike">
                <a:solidFill>
                  <a:srgbClr val="0C0C0C"/>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41" name="Google Shape;41;p21"/>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lvl1pPr indent="-342900" lvl="0" marL="457200" algn="just">
              <a:lnSpc>
                <a:spcPct val="90000"/>
              </a:lnSpc>
              <a:spcBef>
                <a:spcPts val="540"/>
              </a:spcBef>
              <a:spcAft>
                <a:spcPts val="0"/>
              </a:spcAft>
              <a:buSzPts val="1800"/>
              <a:buChar char="❖"/>
              <a:defRPr/>
            </a:lvl1pPr>
            <a:lvl2pPr indent="-342900" lvl="1" marL="914400" algn="just">
              <a:lnSpc>
                <a:spcPct val="90000"/>
              </a:lnSpc>
              <a:spcBef>
                <a:spcPts val="540"/>
              </a:spcBef>
              <a:spcAft>
                <a:spcPts val="0"/>
              </a:spcAft>
              <a:buSzPts val="1800"/>
              <a:buChar char="⮚"/>
              <a:defRPr/>
            </a:lvl2pPr>
            <a:lvl3pPr indent="-342900" lvl="2" marL="1371600" algn="just">
              <a:lnSpc>
                <a:spcPct val="90000"/>
              </a:lnSpc>
              <a:spcBef>
                <a:spcPts val="540"/>
              </a:spcBef>
              <a:spcAft>
                <a:spcPts val="0"/>
              </a:spcAft>
              <a:buSzPts val="1800"/>
              <a:buChar char="▪"/>
              <a:defRPr/>
            </a:lvl3pPr>
            <a:lvl4pPr indent="-342900" lvl="3" marL="1828800" algn="just">
              <a:lnSpc>
                <a:spcPct val="90000"/>
              </a:lnSpc>
              <a:spcBef>
                <a:spcPts val="540"/>
              </a:spcBef>
              <a:spcAft>
                <a:spcPts val="0"/>
              </a:spcAft>
              <a:buSzPts val="1800"/>
              <a:buChar char="o"/>
              <a:defRPr/>
            </a:lvl4pPr>
            <a:lvl5pPr indent="-342900" lvl="4" marL="2286000" algn="just">
              <a:lnSpc>
                <a:spcPct val="90000"/>
              </a:lnSpc>
              <a:spcBef>
                <a:spcPts val="540"/>
              </a:spcBef>
              <a:spcAft>
                <a:spcPts val="0"/>
              </a:spcAft>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2" name="Shape 42"/>
        <p:cNvGrpSpPr/>
        <p:nvPr/>
      </p:nvGrpSpPr>
      <p:grpSpPr>
        <a:xfrm>
          <a:off x="0" y="0"/>
          <a:ext cx="0" cy="0"/>
          <a:chOff x="0" y="0"/>
          <a:chExt cx="0" cy="0"/>
        </a:xfrm>
      </p:grpSpPr>
      <p:sp>
        <p:nvSpPr>
          <p:cNvPr id="43" name="Google Shape;43;p22"/>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2"/>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2"/>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With Animation">
  <p:cSld name="Title and Content - With Animation">
    <p:spTree>
      <p:nvGrpSpPr>
        <p:cNvPr id="46" name="Shape 46"/>
        <p:cNvGrpSpPr/>
        <p:nvPr/>
      </p:nvGrpSpPr>
      <p:grpSpPr>
        <a:xfrm>
          <a:off x="0" y="0"/>
          <a:ext cx="0" cy="0"/>
          <a:chOff x="0" y="0"/>
          <a:chExt cx="0" cy="0"/>
        </a:xfrm>
      </p:grpSpPr>
      <p:sp>
        <p:nvSpPr>
          <p:cNvPr id="47" name="Google Shape;47;p23"/>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48" name="Google Shape;48;p23"/>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23"/>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3"/>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3"/>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1" sz="1200" u="none" cap="none" strike="noStrike">
                <a:solidFill>
                  <a:srgbClr val="0C0C0C"/>
                </a:solidFill>
                <a:latin typeface="Quattrocento Sans"/>
                <a:ea typeface="Quattrocento Sans"/>
                <a:cs typeface="Quattrocento Sans"/>
                <a:sym typeface="Quattrocento Sans"/>
              </a:defRPr>
            </a:lvl1pPr>
            <a:lvl2pPr indent="0" lvl="1" marL="0" algn="r">
              <a:spcBef>
                <a:spcPts val="0"/>
              </a:spcBef>
              <a:buNone/>
              <a:defRPr b="0" i="1" sz="1200" u="none" cap="none" strike="noStrike">
                <a:solidFill>
                  <a:srgbClr val="0C0C0C"/>
                </a:solidFill>
                <a:latin typeface="Quattrocento Sans"/>
                <a:ea typeface="Quattrocento Sans"/>
                <a:cs typeface="Quattrocento Sans"/>
                <a:sym typeface="Quattrocento Sans"/>
              </a:defRPr>
            </a:lvl2pPr>
            <a:lvl3pPr indent="0" lvl="2" marL="0" algn="r">
              <a:spcBef>
                <a:spcPts val="0"/>
              </a:spcBef>
              <a:buNone/>
              <a:defRPr b="0" i="1" sz="1200" u="none" cap="none" strike="noStrike">
                <a:solidFill>
                  <a:srgbClr val="0C0C0C"/>
                </a:solidFill>
                <a:latin typeface="Quattrocento Sans"/>
                <a:ea typeface="Quattrocento Sans"/>
                <a:cs typeface="Quattrocento Sans"/>
                <a:sym typeface="Quattrocento Sans"/>
              </a:defRPr>
            </a:lvl3pPr>
            <a:lvl4pPr indent="0" lvl="3" marL="0" algn="r">
              <a:spcBef>
                <a:spcPts val="0"/>
              </a:spcBef>
              <a:buNone/>
              <a:defRPr b="0" i="1" sz="1200" u="none" cap="none" strike="noStrike">
                <a:solidFill>
                  <a:srgbClr val="0C0C0C"/>
                </a:solidFill>
                <a:latin typeface="Quattrocento Sans"/>
                <a:ea typeface="Quattrocento Sans"/>
                <a:cs typeface="Quattrocento Sans"/>
                <a:sym typeface="Quattrocento Sans"/>
              </a:defRPr>
            </a:lvl4pPr>
            <a:lvl5pPr indent="0" lvl="4" marL="0" algn="r">
              <a:spcBef>
                <a:spcPts val="0"/>
              </a:spcBef>
              <a:buNone/>
              <a:defRPr b="0" i="1" sz="1200" u="none" cap="none" strike="noStrike">
                <a:solidFill>
                  <a:srgbClr val="0C0C0C"/>
                </a:solidFill>
                <a:latin typeface="Quattrocento Sans"/>
                <a:ea typeface="Quattrocento Sans"/>
                <a:cs typeface="Quattrocento Sans"/>
                <a:sym typeface="Quattrocento Sans"/>
              </a:defRPr>
            </a:lvl5pPr>
            <a:lvl6pPr indent="0" lvl="5" marL="0" algn="r">
              <a:spcBef>
                <a:spcPts val="0"/>
              </a:spcBef>
              <a:buNone/>
              <a:defRPr b="0" i="1" sz="1200" u="none" cap="none" strike="noStrike">
                <a:solidFill>
                  <a:srgbClr val="0C0C0C"/>
                </a:solidFill>
                <a:latin typeface="Quattrocento Sans"/>
                <a:ea typeface="Quattrocento Sans"/>
                <a:cs typeface="Quattrocento Sans"/>
                <a:sym typeface="Quattrocento Sans"/>
              </a:defRPr>
            </a:lvl6pPr>
            <a:lvl7pPr indent="0" lvl="6" marL="0" algn="r">
              <a:spcBef>
                <a:spcPts val="0"/>
              </a:spcBef>
              <a:buNone/>
              <a:defRPr b="0" i="1" sz="1200" u="none" cap="none" strike="noStrike">
                <a:solidFill>
                  <a:srgbClr val="0C0C0C"/>
                </a:solidFill>
                <a:latin typeface="Quattrocento Sans"/>
                <a:ea typeface="Quattrocento Sans"/>
                <a:cs typeface="Quattrocento Sans"/>
                <a:sym typeface="Quattrocento Sans"/>
              </a:defRPr>
            </a:lvl7pPr>
            <a:lvl8pPr indent="0" lvl="7" marL="0" algn="r">
              <a:spcBef>
                <a:spcPts val="0"/>
              </a:spcBef>
              <a:buNone/>
              <a:defRPr b="0" i="1" sz="1200" u="none" cap="none" strike="noStrike">
                <a:solidFill>
                  <a:srgbClr val="0C0C0C"/>
                </a:solidFill>
                <a:latin typeface="Quattrocento Sans"/>
                <a:ea typeface="Quattrocento Sans"/>
                <a:cs typeface="Quattrocento Sans"/>
                <a:sym typeface="Quattrocento Sans"/>
              </a:defRPr>
            </a:lvl8pPr>
            <a:lvl9pPr indent="0" lvl="8" marL="0" algn="r">
              <a:spcBef>
                <a:spcPts val="0"/>
              </a:spcBef>
              <a:buNone/>
              <a:defRPr b="0" i="1" sz="1200" u="none" cap="none" strike="noStrike">
                <a:solidFill>
                  <a:srgbClr val="0C0C0C"/>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52" name="Google Shape;52;p23"/>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lvl1pPr indent="-342900" lvl="0" marL="457200" algn="just">
              <a:lnSpc>
                <a:spcPct val="90000"/>
              </a:lnSpc>
              <a:spcBef>
                <a:spcPts val="540"/>
              </a:spcBef>
              <a:spcAft>
                <a:spcPts val="0"/>
              </a:spcAft>
              <a:buSzPts val="1800"/>
              <a:buChar char="❖"/>
              <a:defRPr/>
            </a:lvl1pPr>
            <a:lvl2pPr indent="-342900" lvl="1" marL="914400" algn="just">
              <a:lnSpc>
                <a:spcPct val="90000"/>
              </a:lnSpc>
              <a:spcBef>
                <a:spcPts val="540"/>
              </a:spcBef>
              <a:spcAft>
                <a:spcPts val="0"/>
              </a:spcAft>
              <a:buSzPts val="1800"/>
              <a:buChar char="⮚"/>
              <a:defRPr/>
            </a:lvl2pPr>
            <a:lvl3pPr indent="-342900" lvl="2" marL="1371600" algn="just">
              <a:lnSpc>
                <a:spcPct val="90000"/>
              </a:lnSpc>
              <a:spcBef>
                <a:spcPts val="540"/>
              </a:spcBef>
              <a:spcAft>
                <a:spcPts val="0"/>
              </a:spcAft>
              <a:buSzPts val="1800"/>
              <a:buChar char="▪"/>
              <a:defRPr/>
            </a:lvl3pPr>
            <a:lvl4pPr indent="-342900" lvl="3" marL="1828800" algn="just">
              <a:lnSpc>
                <a:spcPct val="90000"/>
              </a:lnSpc>
              <a:spcBef>
                <a:spcPts val="540"/>
              </a:spcBef>
              <a:spcAft>
                <a:spcPts val="0"/>
              </a:spcAft>
              <a:buSzPts val="1800"/>
              <a:buChar char="o"/>
              <a:defRPr/>
            </a:lvl4pPr>
            <a:lvl5pPr indent="-342900" lvl="4" marL="2286000" algn="just">
              <a:lnSpc>
                <a:spcPct val="90000"/>
              </a:lnSpc>
              <a:spcBef>
                <a:spcPts val="540"/>
              </a:spcBef>
              <a:spcAft>
                <a:spcPts val="0"/>
              </a:spcAft>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0" st="0"/>
                                            </p:txEl>
                                          </p:spTgt>
                                        </p:tgtEl>
                                        <p:attrNameLst>
                                          <p:attrName>style.visibility</p:attrName>
                                        </p:attrNameLst>
                                      </p:cBhvr>
                                      <p:to>
                                        <p:strVal val="visible"/>
                                      </p:to>
                                    </p:set>
                                    <p:animEffect filter="fade" transition="in">
                                      <p:cBhvr>
                                        <p:cTn dur="500"/>
                                        <p:tgtEl>
                                          <p:spTgt spid="5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1" st="1"/>
                                            </p:txEl>
                                          </p:spTgt>
                                        </p:tgtEl>
                                        <p:attrNameLst>
                                          <p:attrName>style.visibility</p:attrName>
                                        </p:attrNameLst>
                                      </p:cBhvr>
                                      <p:to>
                                        <p:strVal val="visible"/>
                                      </p:to>
                                    </p:set>
                                    <p:animEffect filter="fade" transition="in">
                                      <p:cBhvr>
                                        <p:cTn dur="500"/>
                                        <p:tgtEl>
                                          <p:spTgt spid="5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2" st="2"/>
                                            </p:txEl>
                                          </p:spTgt>
                                        </p:tgtEl>
                                        <p:attrNameLst>
                                          <p:attrName>style.visibility</p:attrName>
                                        </p:attrNameLst>
                                      </p:cBhvr>
                                      <p:to>
                                        <p:strVal val="visible"/>
                                      </p:to>
                                    </p:set>
                                    <p:animEffect filter="fade" transition="in">
                                      <p:cBhvr>
                                        <p:cTn dur="500"/>
                                        <p:tgtEl>
                                          <p:spTgt spid="5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3" st="3"/>
                                            </p:txEl>
                                          </p:spTgt>
                                        </p:tgtEl>
                                        <p:attrNameLst>
                                          <p:attrName>style.visibility</p:attrName>
                                        </p:attrNameLst>
                                      </p:cBhvr>
                                      <p:to>
                                        <p:strVal val="visible"/>
                                      </p:to>
                                    </p:set>
                                    <p:animEffect filter="fade" transition="in">
                                      <p:cBhvr>
                                        <p:cTn dur="500"/>
                                        <p:tgtEl>
                                          <p:spTgt spid="5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4" st="4"/>
                                            </p:txEl>
                                          </p:spTgt>
                                        </p:tgtEl>
                                        <p:attrNameLst>
                                          <p:attrName>style.visibility</p:attrName>
                                        </p:attrNameLst>
                                      </p:cBhvr>
                                      <p:to>
                                        <p:strVal val="visible"/>
                                      </p:to>
                                    </p:set>
                                    <p:animEffect filter="fade" transition="in">
                                      <p:cBhvr>
                                        <p:cTn dur="500"/>
                                        <p:tgtEl>
                                          <p:spTgt spid="5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5" st="5"/>
                                            </p:txEl>
                                          </p:spTgt>
                                        </p:tgtEl>
                                        <p:attrNameLst>
                                          <p:attrName>style.visibility</p:attrName>
                                        </p:attrNameLst>
                                      </p:cBhvr>
                                      <p:to>
                                        <p:strVal val="visible"/>
                                      </p:to>
                                    </p:set>
                                    <p:animEffect filter="fade" transition="in">
                                      <p:cBhvr>
                                        <p:cTn dur="500"/>
                                        <p:tgtEl>
                                          <p:spTgt spid="5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6" st="6"/>
                                            </p:txEl>
                                          </p:spTgt>
                                        </p:tgtEl>
                                        <p:attrNameLst>
                                          <p:attrName>style.visibility</p:attrName>
                                        </p:attrNameLst>
                                      </p:cBhvr>
                                      <p:to>
                                        <p:strVal val="visible"/>
                                      </p:to>
                                    </p:set>
                                    <p:animEffect filter="fade" transition="in">
                                      <p:cBhvr>
                                        <p:cTn dur="500"/>
                                        <p:tgtEl>
                                          <p:spTgt spid="5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7" st="7"/>
                                            </p:txEl>
                                          </p:spTgt>
                                        </p:tgtEl>
                                        <p:attrNameLst>
                                          <p:attrName>style.visibility</p:attrName>
                                        </p:attrNameLst>
                                      </p:cBhvr>
                                      <p:to>
                                        <p:strVal val="visible"/>
                                      </p:to>
                                    </p:set>
                                    <p:animEffect filter="fade" transition="in">
                                      <p:cBhvr>
                                        <p:cTn dur="500"/>
                                        <p:tgtEl>
                                          <p:spTgt spid="5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8" st="8"/>
                                            </p:txEl>
                                          </p:spTgt>
                                        </p:tgtEl>
                                        <p:attrNameLst>
                                          <p:attrName>style.visibility</p:attrName>
                                        </p:attrNameLst>
                                      </p:cBhvr>
                                      <p:to>
                                        <p:strVal val="visible"/>
                                      </p:to>
                                    </p:set>
                                    <p:animEffect filter="fade" transition="in">
                                      <p:cBhvr>
                                        <p:cTn dur="500"/>
                                        <p:tgtEl>
                                          <p:spTgt spid="52">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2 Columns">
  <p:cSld name="Title and Content - 2 Columns">
    <p:spTree>
      <p:nvGrpSpPr>
        <p:cNvPr id="53" name="Shape 53"/>
        <p:cNvGrpSpPr/>
        <p:nvPr/>
      </p:nvGrpSpPr>
      <p:grpSpPr>
        <a:xfrm>
          <a:off x="0" y="0"/>
          <a:ext cx="0" cy="0"/>
          <a:chOff x="0" y="0"/>
          <a:chExt cx="0" cy="0"/>
        </a:xfrm>
      </p:grpSpPr>
      <p:sp>
        <p:nvSpPr>
          <p:cNvPr id="54" name="Google Shape;54;p24"/>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55" name="Google Shape;55;p24"/>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4"/>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4"/>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4"/>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1" sz="1200" u="none" cap="none" strike="noStrike">
                <a:solidFill>
                  <a:srgbClr val="0C0C0C"/>
                </a:solidFill>
                <a:latin typeface="Quattrocento Sans"/>
                <a:ea typeface="Quattrocento Sans"/>
                <a:cs typeface="Quattrocento Sans"/>
                <a:sym typeface="Quattrocento Sans"/>
              </a:defRPr>
            </a:lvl1pPr>
            <a:lvl2pPr indent="0" lvl="1" marL="0" algn="r">
              <a:spcBef>
                <a:spcPts val="0"/>
              </a:spcBef>
              <a:buNone/>
              <a:defRPr b="0" i="1" sz="1200" u="none" cap="none" strike="noStrike">
                <a:solidFill>
                  <a:srgbClr val="0C0C0C"/>
                </a:solidFill>
                <a:latin typeface="Quattrocento Sans"/>
                <a:ea typeface="Quattrocento Sans"/>
                <a:cs typeface="Quattrocento Sans"/>
                <a:sym typeface="Quattrocento Sans"/>
              </a:defRPr>
            </a:lvl2pPr>
            <a:lvl3pPr indent="0" lvl="2" marL="0" algn="r">
              <a:spcBef>
                <a:spcPts val="0"/>
              </a:spcBef>
              <a:buNone/>
              <a:defRPr b="0" i="1" sz="1200" u="none" cap="none" strike="noStrike">
                <a:solidFill>
                  <a:srgbClr val="0C0C0C"/>
                </a:solidFill>
                <a:latin typeface="Quattrocento Sans"/>
                <a:ea typeface="Quattrocento Sans"/>
                <a:cs typeface="Quattrocento Sans"/>
                <a:sym typeface="Quattrocento Sans"/>
              </a:defRPr>
            </a:lvl3pPr>
            <a:lvl4pPr indent="0" lvl="3" marL="0" algn="r">
              <a:spcBef>
                <a:spcPts val="0"/>
              </a:spcBef>
              <a:buNone/>
              <a:defRPr b="0" i="1" sz="1200" u="none" cap="none" strike="noStrike">
                <a:solidFill>
                  <a:srgbClr val="0C0C0C"/>
                </a:solidFill>
                <a:latin typeface="Quattrocento Sans"/>
                <a:ea typeface="Quattrocento Sans"/>
                <a:cs typeface="Quattrocento Sans"/>
                <a:sym typeface="Quattrocento Sans"/>
              </a:defRPr>
            </a:lvl4pPr>
            <a:lvl5pPr indent="0" lvl="4" marL="0" algn="r">
              <a:spcBef>
                <a:spcPts val="0"/>
              </a:spcBef>
              <a:buNone/>
              <a:defRPr b="0" i="1" sz="1200" u="none" cap="none" strike="noStrike">
                <a:solidFill>
                  <a:srgbClr val="0C0C0C"/>
                </a:solidFill>
                <a:latin typeface="Quattrocento Sans"/>
                <a:ea typeface="Quattrocento Sans"/>
                <a:cs typeface="Quattrocento Sans"/>
                <a:sym typeface="Quattrocento Sans"/>
              </a:defRPr>
            </a:lvl5pPr>
            <a:lvl6pPr indent="0" lvl="5" marL="0" algn="r">
              <a:spcBef>
                <a:spcPts val="0"/>
              </a:spcBef>
              <a:buNone/>
              <a:defRPr b="0" i="1" sz="1200" u="none" cap="none" strike="noStrike">
                <a:solidFill>
                  <a:srgbClr val="0C0C0C"/>
                </a:solidFill>
                <a:latin typeface="Quattrocento Sans"/>
                <a:ea typeface="Quattrocento Sans"/>
                <a:cs typeface="Quattrocento Sans"/>
                <a:sym typeface="Quattrocento Sans"/>
              </a:defRPr>
            </a:lvl6pPr>
            <a:lvl7pPr indent="0" lvl="6" marL="0" algn="r">
              <a:spcBef>
                <a:spcPts val="0"/>
              </a:spcBef>
              <a:buNone/>
              <a:defRPr b="0" i="1" sz="1200" u="none" cap="none" strike="noStrike">
                <a:solidFill>
                  <a:srgbClr val="0C0C0C"/>
                </a:solidFill>
                <a:latin typeface="Quattrocento Sans"/>
                <a:ea typeface="Quattrocento Sans"/>
                <a:cs typeface="Quattrocento Sans"/>
                <a:sym typeface="Quattrocento Sans"/>
              </a:defRPr>
            </a:lvl7pPr>
            <a:lvl8pPr indent="0" lvl="7" marL="0" algn="r">
              <a:spcBef>
                <a:spcPts val="0"/>
              </a:spcBef>
              <a:buNone/>
              <a:defRPr b="0" i="1" sz="1200" u="none" cap="none" strike="noStrike">
                <a:solidFill>
                  <a:srgbClr val="0C0C0C"/>
                </a:solidFill>
                <a:latin typeface="Quattrocento Sans"/>
                <a:ea typeface="Quattrocento Sans"/>
                <a:cs typeface="Quattrocento Sans"/>
                <a:sym typeface="Quattrocento Sans"/>
              </a:defRPr>
            </a:lvl8pPr>
            <a:lvl9pPr indent="0" lvl="8" marL="0" algn="r">
              <a:spcBef>
                <a:spcPts val="0"/>
              </a:spcBef>
              <a:buNone/>
              <a:defRPr b="0" i="1" sz="1200" u="none" cap="none" strike="noStrike">
                <a:solidFill>
                  <a:srgbClr val="0C0C0C"/>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59" name="Google Shape;59;p24"/>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lvl1pPr indent="-342900" lvl="0" marL="457200" algn="just">
              <a:lnSpc>
                <a:spcPct val="90000"/>
              </a:lnSpc>
              <a:spcBef>
                <a:spcPts val="540"/>
              </a:spcBef>
              <a:spcAft>
                <a:spcPts val="0"/>
              </a:spcAft>
              <a:buSzPts val="1800"/>
              <a:buChar char="❖"/>
              <a:defRPr/>
            </a:lvl1pPr>
            <a:lvl2pPr indent="-342900" lvl="1" marL="914400" algn="just">
              <a:lnSpc>
                <a:spcPct val="90000"/>
              </a:lnSpc>
              <a:spcBef>
                <a:spcPts val="540"/>
              </a:spcBef>
              <a:spcAft>
                <a:spcPts val="0"/>
              </a:spcAft>
              <a:buSzPts val="1800"/>
              <a:buChar char="⮚"/>
              <a:defRPr/>
            </a:lvl2pPr>
            <a:lvl3pPr indent="-342900" lvl="2" marL="1371600" algn="just">
              <a:lnSpc>
                <a:spcPct val="90000"/>
              </a:lnSpc>
              <a:spcBef>
                <a:spcPts val="540"/>
              </a:spcBef>
              <a:spcAft>
                <a:spcPts val="0"/>
              </a:spcAft>
              <a:buSzPts val="1800"/>
              <a:buChar char="▪"/>
              <a:defRPr/>
            </a:lvl3pPr>
            <a:lvl4pPr indent="-342900" lvl="3" marL="1828800" algn="just">
              <a:lnSpc>
                <a:spcPct val="90000"/>
              </a:lnSpc>
              <a:spcBef>
                <a:spcPts val="540"/>
              </a:spcBef>
              <a:spcAft>
                <a:spcPts val="0"/>
              </a:spcAft>
              <a:buSzPts val="1800"/>
              <a:buChar char="o"/>
              <a:defRPr/>
            </a:lvl4pPr>
            <a:lvl5pPr indent="-342900" lvl="4" marL="2286000" algn="just">
              <a:lnSpc>
                <a:spcPct val="90000"/>
              </a:lnSpc>
              <a:spcBef>
                <a:spcPts val="540"/>
              </a:spcBef>
              <a:spcAft>
                <a:spcPts val="0"/>
              </a:spcAft>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60" name="Shape 60"/>
        <p:cNvGrpSpPr/>
        <p:nvPr/>
      </p:nvGrpSpPr>
      <p:grpSpPr>
        <a:xfrm>
          <a:off x="0" y="0"/>
          <a:ext cx="0" cy="0"/>
          <a:chOff x="0" y="0"/>
          <a:chExt cx="0" cy="0"/>
        </a:xfrm>
      </p:grpSpPr>
      <p:sp>
        <p:nvSpPr>
          <p:cNvPr id="61" name="Google Shape;61;p25"/>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62" name="Google Shape;62;p25"/>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5"/>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5"/>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5" name="Google Shape;65;p25"/>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25"/>
          <p:cNvSpPr txBox="1"/>
          <p:nvPr>
            <p:ph idx="1" type="body"/>
          </p:nvPr>
        </p:nvSpPr>
        <p:spPr>
          <a:xfrm>
            <a:off x="255307" y="1546225"/>
            <a:ext cx="5675313" cy="4935538"/>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960"/>
              </a:spcBef>
              <a:spcAft>
                <a:spcPts val="0"/>
              </a:spcAft>
              <a:buSzPts val="3200"/>
              <a:buChar char="❖"/>
              <a:defRPr/>
            </a:lvl1pPr>
            <a:lvl2pPr indent="-406400" lvl="1" marL="914400" algn="l">
              <a:lnSpc>
                <a:spcPct val="90000"/>
              </a:lnSpc>
              <a:spcBef>
                <a:spcPts val="840"/>
              </a:spcBef>
              <a:spcAft>
                <a:spcPts val="0"/>
              </a:spcAft>
              <a:buSzPts val="2800"/>
              <a:buChar char="⮚"/>
              <a:defRPr/>
            </a:lvl2pPr>
            <a:lvl3pPr indent="-381000" lvl="2" marL="1371600" algn="l">
              <a:lnSpc>
                <a:spcPct val="90000"/>
              </a:lnSpc>
              <a:spcBef>
                <a:spcPts val="720"/>
              </a:spcBef>
              <a:spcAft>
                <a:spcPts val="0"/>
              </a:spcAft>
              <a:buSzPts val="2400"/>
              <a:buChar char="▪"/>
              <a:defRPr/>
            </a:lvl3pPr>
            <a:lvl4pPr indent="-355600" lvl="3" marL="1828800" algn="l">
              <a:lnSpc>
                <a:spcPct val="90000"/>
              </a:lnSpc>
              <a:spcBef>
                <a:spcPts val="600"/>
              </a:spcBef>
              <a:spcAft>
                <a:spcPts val="0"/>
              </a:spcAft>
              <a:buSzPts val="2000"/>
              <a:buChar char="o"/>
              <a:defRPr/>
            </a:lvl4pPr>
            <a:lvl5pPr indent="-355600" lvl="4" marL="2286000" algn="l">
              <a:lnSpc>
                <a:spcPct val="90000"/>
              </a:lnSpc>
              <a:spcBef>
                <a:spcPts val="600"/>
              </a:spcBef>
              <a:spcAft>
                <a:spcPts val="0"/>
              </a:spcAft>
              <a:buSzPts val="20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67" name="Google Shape;67;p25"/>
          <p:cNvSpPr txBox="1"/>
          <p:nvPr>
            <p:ph idx="2" type="body"/>
          </p:nvPr>
        </p:nvSpPr>
        <p:spPr>
          <a:xfrm>
            <a:off x="6257152" y="1550708"/>
            <a:ext cx="5675313" cy="4935538"/>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960"/>
              </a:spcBef>
              <a:spcAft>
                <a:spcPts val="0"/>
              </a:spcAft>
              <a:buSzPts val="3200"/>
              <a:buChar char="❖"/>
              <a:defRPr/>
            </a:lvl1pPr>
            <a:lvl2pPr indent="-406400" lvl="1" marL="914400" algn="l">
              <a:lnSpc>
                <a:spcPct val="90000"/>
              </a:lnSpc>
              <a:spcBef>
                <a:spcPts val="840"/>
              </a:spcBef>
              <a:spcAft>
                <a:spcPts val="0"/>
              </a:spcAft>
              <a:buSzPts val="2800"/>
              <a:buChar char="⮚"/>
              <a:defRPr/>
            </a:lvl2pPr>
            <a:lvl3pPr indent="-381000" lvl="2" marL="1371600" algn="l">
              <a:lnSpc>
                <a:spcPct val="90000"/>
              </a:lnSpc>
              <a:spcBef>
                <a:spcPts val="720"/>
              </a:spcBef>
              <a:spcAft>
                <a:spcPts val="0"/>
              </a:spcAft>
              <a:buSzPts val="2400"/>
              <a:buChar char="▪"/>
              <a:defRPr/>
            </a:lvl3pPr>
            <a:lvl4pPr indent="-355600" lvl="3" marL="1828800" algn="l">
              <a:lnSpc>
                <a:spcPct val="90000"/>
              </a:lnSpc>
              <a:spcBef>
                <a:spcPts val="600"/>
              </a:spcBef>
              <a:spcAft>
                <a:spcPts val="0"/>
              </a:spcAft>
              <a:buSzPts val="2000"/>
              <a:buChar char="o"/>
              <a:defRPr/>
            </a:lvl4pPr>
            <a:lvl5pPr indent="-355600" lvl="4" marL="2286000" algn="l">
              <a:lnSpc>
                <a:spcPct val="90000"/>
              </a:lnSpc>
              <a:spcBef>
                <a:spcPts val="600"/>
              </a:spcBef>
              <a:spcAft>
                <a:spcPts val="0"/>
              </a:spcAft>
              <a:buSzPts val="20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68" name="Shape 68"/>
        <p:cNvGrpSpPr/>
        <p:nvPr/>
      </p:nvGrpSpPr>
      <p:grpSpPr>
        <a:xfrm>
          <a:off x="0" y="0"/>
          <a:ext cx="0" cy="0"/>
          <a:chOff x="0" y="0"/>
          <a:chExt cx="0" cy="0"/>
        </a:xfrm>
      </p:grpSpPr>
      <p:sp>
        <p:nvSpPr>
          <p:cNvPr id="69" name="Google Shape;69;p26"/>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70" name="Google Shape;70;p26"/>
          <p:cNvSpPr txBox="1"/>
          <p:nvPr>
            <p:ph idx="1" type="body"/>
          </p:nvPr>
        </p:nvSpPr>
        <p:spPr>
          <a:xfrm>
            <a:off x="268942" y="1489075"/>
            <a:ext cx="5661212" cy="641350"/>
          </a:xfrm>
          <a:prstGeom prst="rect">
            <a:avLst/>
          </a:prstGeom>
          <a:noFill/>
          <a:ln>
            <a:noFill/>
          </a:ln>
        </p:spPr>
        <p:txBody>
          <a:bodyPr anchorCtr="0" anchor="b" bIns="45700" lIns="91425" spcFirstLastPara="1" rIns="91425" wrap="square" tIns="45700">
            <a:normAutofit/>
          </a:bodyPr>
          <a:lstStyle>
            <a:lvl1pPr indent="-228600" lvl="0" marL="457200" algn="just">
              <a:lnSpc>
                <a:spcPct val="90000"/>
              </a:lnSpc>
              <a:spcBef>
                <a:spcPts val="960"/>
              </a:spcBef>
              <a:spcAft>
                <a:spcPts val="0"/>
              </a:spcAft>
              <a:buSzPts val="3200"/>
              <a:buNone/>
              <a:defRPr b="1" sz="3200"/>
            </a:lvl1pPr>
            <a:lvl2pPr indent="-228600" lvl="1" marL="914400" algn="just">
              <a:lnSpc>
                <a:spcPct val="90000"/>
              </a:lnSpc>
              <a:spcBef>
                <a:spcPts val="600"/>
              </a:spcBef>
              <a:spcAft>
                <a:spcPts val="0"/>
              </a:spcAft>
              <a:buSzPts val="2000"/>
              <a:buNone/>
              <a:defRPr b="1" sz="2000"/>
            </a:lvl2pPr>
            <a:lvl3pPr indent="-228600" lvl="2" marL="1371600" algn="just">
              <a:lnSpc>
                <a:spcPct val="90000"/>
              </a:lnSpc>
              <a:spcBef>
                <a:spcPts val="540"/>
              </a:spcBef>
              <a:spcAft>
                <a:spcPts val="0"/>
              </a:spcAft>
              <a:buSzPts val="1800"/>
              <a:buNone/>
              <a:defRPr b="1" sz="1800"/>
            </a:lvl3pPr>
            <a:lvl4pPr indent="-228600" lvl="3" marL="1828800" algn="just">
              <a:lnSpc>
                <a:spcPct val="90000"/>
              </a:lnSpc>
              <a:spcBef>
                <a:spcPts val="480"/>
              </a:spcBef>
              <a:spcAft>
                <a:spcPts val="0"/>
              </a:spcAft>
              <a:buSzPts val="1600"/>
              <a:buNone/>
              <a:defRPr b="1" sz="1600"/>
            </a:lvl4pPr>
            <a:lvl5pPr indent="-228600" lvl="4" marL="2286000" algn="just">
              <a:lnSpc>
                <a:spcPct val="90000"/>
              </a:lnSpc>
              <a:spcBef>
                <a:spcPts val="480"/>
              </a:spcBef>
              <a:spcAft>
                <a:spcPts val="0"/>
              </a:spcAft>
              <a:buSzPts val="1600"/>
              <a:buNone/>
              <a:defRPr b="1" sz="1600"/>
            </a:lvl5pPr>
            <a:lvl6pPr indent="-228600" lvl="5" marL="2743200" algn="l">
              <a:lnSpc>
                <a:spcPct val="90000"/>
              </a:lnSpc>
              <a:spcBef>
                <a:spcPts val="480"/>
              </a:spcBef>
              <a:spcAft>
                <a:spcPts val="0"/>
              </a:spcAft>
              <a:buClr>
                <a:schemeClr val="dk1"/>
              </a:buClr>
              <a:buSzPts val="1600"/>
              <a:buNone/>
              <a:defRPr b="1" sz="1600"/>
            </a:lvl6pPr>
            <a:lvl7pPr indent="-228600" lvl="6" marL="3200400" algn="l">
              <a:lnSpc>
                <a:spcPct val="90000"/>
              </a:lnSpc>
              <a:spcBef>
                <a:spcPts val="480"/>
              </a:spcBef>
              <a:spcAft>
                <a:spcPts val="0"/>
              </a:spcAft>
              <a:buClr>
                <a:schemeClr val="dk1"/>
              </a:buClr>
              <a:buSzPts val="1600"/>
              <a:buNone/>
              <a:defRPr b="1" sz="1600"/>
            </a:lvl7pPr>
            <a:lvl8pPr indent="-228600" lvl="7" marL="3657600" algn="l">
              <a:lnSpc>
                <a:spcPct val="90000"/>
              </a:lnSpc>
              <a:spcBef>
                <a:spcPts val="480"/>
              </a:spcBef>
              <a:spcAft>
                <a:spcPts val="0"/>
              </a:spcAft>
              <a:buClr>
                <a:schemeClr val="dk1"/>
              </a:buClr>
              <a:buSzPts val="1600"/>
              <a:buNone/>
              <a:defRPr b="1" sz="1600"/>
            </a:lvl8pPr>
            <a:lvl9pPr indent="-228600" lvl="8" marL="4114800" algn="l">
              <a:lnSpc>
                <a:spcPct val="90000"/>
              </a:lnSpc>
              <a:spcBef>
                <a:spcPts val="480"/>
              </a:spcBef>
              <a:spcAft>
                <a:spcPts val="0"/>
              </a:spcAft>
              <a:buClr>
                <a:schemeClr val="dk1"/>
              </a:buClr>
              <a:buSzPts val="1600"/>
              <a:buNone/>
              <a:defRPr b="1" sz="1600"/>
            </a:lvl9pPr>
          </a:lstStyle>
          <a:p/>
        </p:txBody>
      </p:sp>
      <p:sp>
        <p:nvSpPr>
          <p:cNvPr id="71" name="Google Shape;71;p26"/>
          <p:cNvSpPr txBox="1"/>
          <p:nvPr>
            <p:ph idx="2" type="body"/>
          </p:nvPr>
        </p:nvSpPr>
        <p:spPr>
          <a:xfrm>
            <a:off x="6243452" y="1489075"/>
            <a:ext cx="5670642" cy="641350"/>
          </a:xfrm>
          <a:prstGeom prst="rect">
            <a:avLst/>
          </a:prstGeom>
          <a:noFill/>
          <a:ln>
            <a:noFill/>
          </a:ln>
        </p:spPr>
        <p:txBody>
          <a:bodyPr anchorCtr="0" anchor="b" bIns="45700" lIns="91425" spcFirstLastPara="1" rIns="91425" wrap="square" tIns="45700">
            <a:normAutofit/>
          </a:bodyPr>
          <a:lstStyle>
            <a:lvl1pPr indent="-228600" lvl="0" marL="457200" algn="just">
              <a:lnSpc>
                <a:spcPct val="90000"/>
              </a:lnSpc>
              <a:spcBef>
                <a:spcPts val="960"/>
              </a:spcBef>
              <a:spcAft>
                <a:spcPts val="0"/>
              </a:spcAft>
              <a:buSzPts val="3200"/>
              <a:buNone/>
              <a:defRPr b="1" sz="3200"/>
            </a:lvl1pPr>
            <a:lvl2pPr indent="-228600" lvl="1" marL="914400" algn="just">
              <a:lnSpc>
                <a:spcPct val="90000"/>
              </a:lnSpc>
              <a:spcBef>
                <a:spcPts val="600"/>
              </a:spcBef>
              <a:spcAft>
                <a:spcPts val="0"/>
              </a:spcAft>
              <a:buSzPts val="2000"/>
              <a:buNone/>
              <a:defRPr b="1" sz="2000"/>
            </a:lvl2pPr>
            <a:lvl3pPr indent="-228600" lvl="2" marL="1371600" algn="just">
              <a:lnSpc>
                <a:spcPct val="90000"/>
              </a:lnSpc>
              <a:spcBef>
                <a:spcPts val="540"/>
              </a:spcBef>
              <a:spcAft>
                <a:spcPts val="0"/>
              </a:spcAft>
              <a:buSzPts val="1800"/>
              <a:buNone/>
              <a:defRPr b="1" sz="1800"/>
            </a:lvl3pPr>
            <a:lvl4pPr indent="-228600" lvl="3" marL="1828800" algn="just">
              <a:lnSpc>
                <a:spcPct val="90000"/>
              </a:lnSpc>
              <a:spcBef>
                <a:spcPts val="480"/>
              </a:spcBef>
              <a:spcAft>
                <a:spcPts val="0"/>
              </a:spcAft>
              <a:buSzPts val="1600"/>
              <a:buNone/>
              <a:defRPr b="1" sz="1600"/>
            </a:lvl4pPr>
            <a:lvl5pPr indent="-228600" lvl="4" marL="2286000" algn="just">
              <a:lnSpc>
                <a:spcPct val="90000"/>
              </a:lnSpc>
              <a:spcBef>
                <a:spcPts val="480"/>
              </a:spcBef>
              <a:spcAft>
                <a:spcPts val="0"/>
              </a:spcAft>
              <a:buSzPts val="1600"/>
              <a:buNone/>
              <a:defRPr b="1" sz="1600"/>
            </a:lvl5pPr>
            <a:lvl6pPr indent="-228600" lvl="5" marL="2743200" algn="l">
              <a:lnSpc>
                <a:spcPct val="90000"/>
              </a:lnSpc>
              <a:spcBef>
                <a:spcPts val="480"/>
              </a:spcBef>
              <a:spcAft>
                <a:spcPts val="0"/>
              </a:spcAft>
              <a:buClr>
                <a:schemeClr val="dk1"/>
              </a:buClr>
              <a:buSzPts val="1600"/>
              <a:buNone/>
              <a:defRPr b="1" sz="1600"/>
            </a:lvl6pPr>
            <a:lvl7pPr indent="-228600" lvl="6" marL="3200400" algn="l">
              <a:lnSpc>
                <a:spcPct val="90000"/>
              </a:lnSpc>
              <a:spcBef>
                <a:spcPts val="480"/>
              </a:spcBef>
              <a:spcAft>
                <a:spcPts val="0"/>
              </a:spcAft>
              <a:buClr>
                <a:schemeClr val="dk1"/>
              </a:buClr>
              <a:buSzPts val="1600"/>
              <a:buNone/>
              <a:defRPr b="1" sz="1600"/>
            </a:lvl7pPr>
            <a:lvl8pPr indent="-228600" lvl="7" marL="3657600" algn="l">
              <a:lnSpc>
                <a:spcPct val="90000"/>
              </a:lnSpc>
              <a:spcBef>
                <a:spcPts val="480"/>
              </a:spcBef>
              <a:spcAft>
                <a:spcPts val="0"/>
              </a:spcAft>
              <a:buClr>
                <a:schemeClr val="dk1"/>
              </a:buClr>
              <a:buSzPts val="1600"/>
              <a:buNone/>
              <a:defRPr b="1" sz="1600"/>
            </a:lvl8pPr>
            <a:lvl9pPr indent="-228600" lvl="8" marL="4114800" algn="l">
              <a:lnSpc>
                <a:spcPct val="90000"/>
              </a:lnSpc>
              <a:spcBef>
                <a:spcPts val="480"/>
              </a:spcBef>
              <a:spcAft>
                <a:spcPts val="0"/>
              </a:spcAft>
              <a:buClr>
                <a:schemeClr val="dk1"/>
              </a:buClr>
              <a:buSzPts val="1600"/>
              <a:buNone/>
              <a:defRPr b="1" sz="1600"/>
            </a:lvl9pPr>
          </a:lstStyle>
          <a:p/>
        </p:txBody>
      </p:sp>
      <p:sp>
        <p:nvSpPr>
          <p:cNvPr id="72" name="Google Shape;72;p26"/>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6"/>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6"/>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5" name="Google Shape;75;p26"/>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6"/>
          <p:cNvSpPr txBox="1"/>
          <p:nvPr>
            <p:ph idx="3" type="body"/>
          </p:nvPr>
        </p:nvSpPr>
        <p:spPr>
          <a:xfrm>
            <a:off x="255307" y="2218765"/>
            <a:ext cx="5675313" cy="4262998"/>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960"/>
              </a:spcBef>
              <a:spcAft>
                <a:spcPts val="0"/>
              </a:spcAft>
              <a:buSzPts val="3200"/>
              <a:buChar char="❖"/>
              <a:defRPr/>
            </a:lvl1pPr>
            <a:lvl2pPr indent="-406400" lvl="1" marL="914400" algn="l">
              <a:lnSpc>
                <a:spcPct val="90000"/>
              </a:lnSpc>
              <a:spcBef>
                <a:spcPts val="840"/>
              </a:spcBef>
              <a:spcAft>
                <a:spcPts val="0"/>
              </a:spcAft>
              <a:buSzPts val="2800"/>
              <a:buChar char="⮚"/>
              <a:defRPr/>
            </a:lvl2pPr>
            <a:lvl3pPr indent="-381000" lvl="2" marL="1371600" algn="l">
              <a:lnSpc>
                <a:spcPct val="90000"/>
              </a:lnSpc>
              <a:spcBef>
                <a:spcPts val="720"/>
              </a:spcBef>
              <a:spcAft>
                <a:spcPts val="0"/>
              </a:spcAft>
              <a:buSzPts val="2400"/>
              <a:buChar char="▪"/>
              <a:defRPr/>
            </a:lvl3pPr>
            <a:lvl4pPr indent="-355600" lvl="3" marL="1828800" algn="l">
              <a:lnSpc>
                <a:spcPct val="90000"/>
              </a:lnSpc>
              <a:spcBef>
                <a:spcPts val="600"/>
              </a:spcBef>
              <a:spcAft>
                <a:spcPts val="0"/>
              </a:spcAft>
              <a:buSzPts val="2000"/>
              <a:buChar char="o"/>
              <a:defRPr/>
            </a:lvl4pPr>
            <a:lvl5pPr indent="-355600" lvl="4" marL="2286000" algn="l">
              <a:lnSpc>
                <a:spcPct val="90000"/>
              </a:lnSpc>
              <a:spcBef>
                <a:spcPts val="600"/>
              </a:spcBef>
              <a:spcAft>
                <a:spcPts val="0"/>
              </a:spcAft>
              <a:buSzPts val="20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77" name="Google Shape;77;p26"/>
          <p:cNvSpPr txBox="1"/>
          <p:nvPr>
            <p:ph idx="4" type="body"/>
          </p:nvPr>
        </p:nvSpPr>
        <p:spPr>
          <a:xfrm>
            <a:off x="6257152" y="2223248"/>
            <a:ext cx="5675313" cy="4262998"/>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960"/>
              </a:spcBef>
              <a:spcAft>
                <a:spcPts val="0"/>
              </a:spcAft>
              <a:buSzPts val="3200"/>
              <a:buChar char="❖"/>
              <a:defRPr/>
            </a:lvl1pPr>
            <a:lvl2pPr indent="-406400" lvl="1" marL="914400" algn="l">
              <a:lnSpc>
                <a:spcPct val="90000"/>
              </a:lnSpc>
              <a:spcBef>
                <a:spcPts val="840"/>
              </a:spcBef>
              <a:spcAft>
                <a:spcPts val="0"/>
              </a:spcAft>
              <a:buSzPts val="2800"/>
              <a:buChar char="⮚"/>
              <a:defRPr/>
            </a:lvl2pPr>
            <a:lvl3pPr indent="-381000" lvl="2" marL="1371600" algn="l">
              <a:lnSpc>
                <a:spcPct val="90000"/>
              </a:lnSpc>
              <a:spcBef>
                <a:spcPts val="720"/>
              </a:spcBef>
              <a:spcAft>
                <a:spcPts val="0"/>
              </a:spcAft>
              <a:buSzPts val="2400"/>
              <a:buChar char="▪"/>
              <a:defRPr/>
            </a:lvl3pPr>
            <a:lvl4pPr indent="-355600" lvl="3" marL="1828800" algn="l">
              <a:lnSpc>
                <a:spcPct val="90000"/>
              </a:lnSpc>
              <a:spcBef>
                <a:spcPts val="600"/>
              </a:spcBef>
              <a:spcAft>
                <a:spcPts val="0"/>
              </a:spcAft>
              <a:buSzPts val="2000"/>
              <a:buChar char="o"/>
              <a:defRPr/>
            </a:lvl4pPr>
            <a:lvl5pPr indent="-355600" lvl="4" marL="2286000" algn="l">
              <a:lnSpc>
                <a:spcPct val="90000"/>
              </a:lnSpc>
              <a:spcBef>
                <a:spcPts val="600"/>
              </a:spcBef>
              <a:spcAft>
                <a:spcPts val="0"/>
              </a:spcAft>
              <a:buSzPts val="20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6"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7"/>
          <p:cNvSpPr txBox="1"/>
          <p:nvPr>
            <p:ph type="title"/>
          </p:nvPr>
        </p:nvSpPr>
        <p:spPr>
          <a:xfrm>
            <a:off x="154545" y="154547"/>
            <a:ext cx="11835685" cy="1536144"/>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rgbClr val="306786"/>
              </a:buClr>
              <a:buSzPts val="4400"/>
              <a:buFont typeface="Calibri"/>
              <a:buNone/>
              <a:defRPr b="1" i="0" sz="4400" u="none" cap="none" strike="noStrike">
                <a:solidFill>
                  <a:srgbClr val="306786"/>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7"/>
          <p:cNvSpPr txBox="1"/>
          <p:nvPr>
            <p:ph idx="1" type="body"/>
          </p:nvPr>
        </p:nvSpPr>
        <p:spPr>
          <a:xfrm>
            <a:off x="180304" y="1825625"/>
            <a:ext cx="11822806" cy="4652448"/>
          </a:xfrm>
          <a:prstGeom prst="rect">
            <a:avLst/>
          </a:prstGeom>
          <a:noFill/>
          <a:ln>
            <a:noFill/>
          </a:ln>
        </p:spPr>
        <p:txBody>
          <a:bodyPr anchorCtr="0" anchor="t" bIns="45700" lIns="91425" spcFirstLastPara="1" rIns="91425" wrap="square" tIns="45700">
            <a:normAutofit/>
          </a:bodyPr>
          <a:lstStyle>
            <a:lvl1pPr indent="-431800" lvl="0" marL="457200" marR="0" rtl="0" algn="just">
              <a:lnSpc>
                <a:spcPct val="90000"/>
              </a:lnSpc>
              <a:spcBef>
                <a:spcPts val="960"/>
              </a:spcBef>
              <a:spcAft>
                <a:spcPts val="0"/>
              </a:spcAft>
              <a:buClr>
                <a:srgbClr val="0070C0"/>
              </a:buClr>
              <a:buSzPts val="3200"/>
              <a:buFont typeface="Noto Sans Symbols"/>
              <a:buChar char="❖"/>
              <a:defRPr b="0" i="0" sz="3200" u="none" cap="none" strike="noStrike">
                <a:solidFill>
                  <a:schemeClr val="dk1"/>
                </a:solidFill>
                <a:latin typeface="Calibri"/>
                <a:ea typeface="Calibri"/>
                <a:cs typeface="Calibri"/>
                <a:sym typeface="Calibri"/>
              </a:defRPr>
            </a:lvl1pPr>
            <a:lvl2pPr indent="-406400" lvl="1" marL="914400" marR="0" rtl="0" algn="just">
              <a:lnSpc>
                <a:spcPct val="90000"/>
              </a:lnSpc>
              <a:spcBef>
                <a:spcPts val="840"/>
              </a:spcBef>
              <a:spcAft>
                <a:spcPts val="0"/>
              </a:spcAft>
              <a:buClr>
                <a:srgbClr val="0070C0"/>
              </a:buClr>
              <a:buSzPts val="2800"/>
              <a:buFont typeface="Noto Sans Symbols"/>
              <a:buChar char="⮚"/>
              <a:defRPr b="0" i="0" sz="2800" u="none" cap="none" strike="noStrike">
                <a:solidFill>
                  <a:schemeClr val="dk1"/>
                </a:solidFill>
                <a:latin typeface="Calibri"/>
                <a:ea typeface="Calibri"/>
                <a:cs typeface="Calibri"/>
                <a:sym typeface="Calibri"/>
              </a:defRPr>
            </a:lvl2pPr>
            <a:lvl3pPr indent="-381000" lvl="2" marL="1371600" marR="0" rtl="0" algn="just">
              <a:lnSpc>
                <a:spcPct val="90000"/>
              </a:lnSpc>
              <a:spcBef>
                <a:spcPts val="720"/>
              </a:spcBef>
              <a:spcAft>
                <a:spcPts val="0"/>
              </a:spcAft>
              <a:buClr>
                <a:srgbClr val="0070C0"/>
              </a:buClr>
              <a:buSzPts val="2400"/>
              <a:buFont typeface="Noto Sans Symbols"/>
              <a:buChar char="▪"/>
              <a:defRPr b="0" i="0" sz="2400" u="none" cap="none" strike="noStrike">
                <a:solidFill>
                  <a:schemeClr val="dk1"/>
                </a:solidFill>
                <a:latin typeface="Calibri"/>
                <a:ea typeface="Calibri"/>
                <a:cs typeface="Calibri"/>
                <a:sym typeface="Calibri"/>
              </a:defRPr>
            </a:lvl3pPr>
            <a:lvl4pPr indent="-355600" lvl="3" marL="1828800" marR="0" rtl="0" algn="just">
              <a:lnSpc>
                <a:spcPct val="90000"/>
              </a:lnSpc>
              <a:spcBef>
                <a:spcPts val="600"/>
              </a:spcBef>
              <a:spcAft>
                <a:spcPts val="0"/>
              </a:spcAft>
              <a:buClr>
                <a:srgbClr val="0070C0"/>
              </a:buClr>
              <a:buSzPts val="2000"/>
              <a:buFont typeface="Courier New"/>
              <a:buChar char="o"/>
              <a:defRPr b="0" i="0" sz="2000" u="none" cap="none" strike="noStrike">
                <a:solidFill>
                  <a:schemeClr val="dk1"/>
                </a:solidFill>
                <a:latin typeface="Calibri"/>
                <a:ea typeface="Calibri"/>
                <a:cs typeface="Calibri"/>
                <a:sym typeface="Calibri"/>
              </a:defRPr>
            </a:lvl4pPr>
            <a:lvl5pPr indent="-355600" lvl="4" marL="2286000" marR="0" rtl="0" algn="just">
              <a:lnSpc>
                <a:spcPct val="90000"/>
              </a:lnSpc>
              <a:spcBef>
                <a:spcPts val="600"/>
              </a:spcBef>
              <a:spcAft>
                <a:spcPts val="0"/>
              </a:spcAft>
              <a:buClr>
                <a:srgbClr val="0070C0"/>
              </a:buClr>
              <a:buSzPts val="2000"/>
              <a:buFont typeface="Arial"/>
              <a:buChar char="•"/>
              <a:defRPr b="0" i="0" sz="20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12" name="Google Shape;12;p17"/>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1" sz="1200" u="none" cap="none" strike="noStrike">
                <a:solidFill>
                  <a:srgbClr val="0C0C0C"/>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3" name="Google Shape;13;p17"/>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1" sz="1200" u="none" cap="none" strike="noStrike">
                <a:solidFill>
                  <a:srgbClr val="0C0C0C"/>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4" name="Google Shape;14;p17"/>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1pPr>
            <a:lvl2pPr indent="0" lvl="1"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2pPr>
            <a:lvl3pPr indent="0" lvl="2"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3pPr>
            <a:lvl4pPr indent="0" lvl="3"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4pPr>
            <a:lvl5pPr indent="0" lvl="4"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5pPr>
            <a:lvl6pPr indent="0" lvl="5"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6pPr>
            <a:lvl7pPr indent="0" lvl="6"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7pPr>
            <a:lvl8pPr indent="0" lvl="7"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8pPr>
            <a:lvl9pPr indent="0" lvl="8"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pic>
        <p:nvPicPr>
          <p:cNvPr descr="C:\Users\Admin\Desktop\New folder (3)\PPT\AcroLogoTransparant.png" id="15" name="Google Shape;15;p17"/>
          <p:cNvPicPr preferRelativeResize="0"/>
          <p:nvPr/>
        </p:nvPicPr>
        <p:blipFill rotWithShape="1">
          <a:blip r:embed="rId1">
            <a:alphaModFix/>
          </a:blip>
          <a:srcRect b="0" l="0" r="0" t="0"/>
          <a:stretch/>
        </p:blipFill>
        <p:spPr>
          <a:xfrm>
            <a:off x="10167750" y="6460506"/>
            <a:ext cx="1828800" cy="3706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p:fade/>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Tree>
  </p:cSld>
  <p:clrMapOvr>
    <a:masterClrMapping/>
  </p:clrMapOvr>
  <p:transition>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22f1ae101c7_1_28"/>
          <p:cNvSpPr txBox="1"/>
          <p:nvPr>
            <p:ph type="title"/>
          </p:nvPr>
        </p:nvSpPr>
        <p:spPr>
          <a:xfrm>
            <a:off x="154546" y="0"/>
            <a:ext cx="11874300" cy="1300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Survey of Existing Systems</a:t>
            </a:r>
            <a:endParaRPr/>
          </a:p>
        </p:txBody>
      </p:sp>
      <p:sp>
        <p:nvSpPr>
          <p:cNvPr id="200" name="Google Shape;200;g22f1ae101c7_1_28"/>
          <p:cNvSpPr txBox="1"/>
          <p:nvPr>
            <p:ph idx="1" type="body"/>
          </p:nvPr>
        </p:nvSpPr>
        <p:spPr>
          <a:xfrm>
            <a:off x="70225" y="1375150"/>
            <a:ext cx="6187200" cy="5112900"/>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None/>
            </a:pPr>
            <a:r>
              <a:rPr b="1" lang="en-US" sz="1500">
                <a:latin typeface="Times New Roman"/>
                <a:ea typeface="Times New Roman"/>
                <a:cs typeface="Times New Roman"/>
                <a:sym typeface="Times New Roman"/>
              </a:rPr>
              <a:t>5 Molecular-Based Plant Disease Detection Systems:</a:t>
            </a:r>
            <a:endParaRPr b="1" sz="1500">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200">
              <a:latin typeface="Times New Roman"/>
              <a:ea typeface="Times New Roman"/>
              <a:cs typeface="Times New Roman"/>
              <a:sym typeface="Times New Roman"/>
            </a:endParaRPr>
          </a:p>
          <a:p>
            <a:pPr indent="-311150" lvl="0" marL="457200" rtl="0" algn="just">
              <a:lnSpc>
                <a:spcPct val="100000"/>
              </a:lnSpc>
              <a:spcBef>
                <a:spcPts val="0"/>
              </a:spcBef>
              <a:spcAft>
                <a:spcPts val="0"/>
              </a:spcAft>
              <a:buClr>
                <a:schemeClr val="dk1"/>
              </a:buClr>
              <a:buSzPts val="1300"/>
              <a:buFont typeface="Times New Roman"/>
              <a:buChar char="●"/>
            </a:pPr>
            <a:r>
              <a:rPr b="1" lang="en-US" sz="1300">
                <a:latin typeface="Times New Roman"/>
                <a:ea typeface="Times New Roman"/>
                <a:cs typeface="Times New Roman"/>
                <a:sym typeface="Times New Roman"/>
              </a:rPr>
              <a:t>Advantages:</a:t>
            </a:r>
            <a:endParaRPr b="1" sz="1300">
              <a:latin typeface="Times New Roman"/>
              <a:ea typeface="Times New Roman"/>
              <a:cs typeface="Times New Roman"/>
              <a:sym typeface="Times New Roman"/>
            </a:endParaRPr>
          </a:p>
          <a:p>
            <a:pPr indent="-311150" lvl="0" marL="914400" rtl="0" algn="just">
              <a:lnSpc>
                <a:spcPct val="100000"/>
              </a:lnSpc>
              <a:spcBef>
                <a:spcPts val="0"/>
              </a:spcBef>
              <a:spcAft>
                <a:spcPts val="0"/>
              </a:spcAft>
              <a:buClr>
                <a:schemeClr val="dk1"/>
              </a:buClr>
              <a:buSzPts val="1300"/>
              <a:buFont typeface="Times New Roman"/>
              <a:buAutoNum type="arabicPeriod"/>
            </a:pPr>
            <a:r>
              <a:rPr lang="en-US" sz="1300">
                <a:latin typeface="Times New Roman"/>
                <a:ea typeface="Times New Roman"/>
                <a:cs typeface="Times New Roman"/>
                <a:sym typeface="Times New Roman"/>
              </a:rPr>
              <a:t>High sensitivity and specificity for precise identification of pathogens.</a:t>
            </a:r>
            <a:endParaRPr sz="1300">
              <a:latin typeface="Times New Roman"/>
              <a:ea typeface="Times New Roman"/>
              <a:cs typeface="Times New Roman"/>
              <a:sym typeface="Times New Roman"/>
            </a:endParaRPr>
          </a:p>
          <a:p>
            <a:pPr indent="-311150" lvl="0" marL="914400" rtl="0" algn="just">
              <a:lnSpc>
                <a:spcPct val="100000"/>
              </a:lnSpc>
              <a:spcBef>
                <a:spcPts val="0"/>
              </a:spcBef>
              <a:spcAft>
                <a:spcPts val="0"/>
              </a:spcAft>
              <a:buClr>
                <a:schemeClr val="dk1"/>
              </a:buClr>
              <a:buSzPts val="1300"/>
              <a:buFont typeface="Times New Roman"/>
              <a:buAutoNum type="arabicPeriod"/>
            </a:pPr>
            <a:r>
              <a:rPr lang="en-US" sz="1300">
                <a:latin typeface="Times New Roman"/>
                <a:ea typeface="Times New Roman"/>
                <a:cs typeface="Times New Roman"/>
                <a:sym typeface="Times New Roman"/>
              </a:rPr>
              <a:t>Early detection enables early intervention and prevention of disease spread.</a:t>
            </a:r>
            <a:endParaRPr sz="1300">
              <a:latin typeface="Times New Roman"/>
              <a:ea typeface="Times New Roman"/>
              <a:cs typeface="Times New Roman"/>
              <a:sym typeface="Times New Roman"/>
            </a:endParaRPr>
          </a:p>
          <a:p>
            <a:pPr indent="-311150" lvl="0" marL="914400" rtl="0" algn="just">
              <a:lnSpc>
                <a:spcPct val="100000"/>
              </a:lnSpc>
              <a:spcBef>
                <a:spcPts val="0"/>
              </a:spcBef>
              <a:spcAft>
                <a:spcPts val="0"/>
              </a:spcAft>
              <a:buClr>
                <a:schemeClr val="dk1"/>
              </a:buClr>
              <a:buSzPts val="1300"/>
              <a:buFont typeface="Times New Roman"/>
              <a:buAutoNum type="arabicPeriod"/>
            </a:pPr>
            <a:r>
              <a:rPr lang="en-US" sz="1300">
                <a:latin typeface="Times New Roman"/>
                <a:ea typeface="Times New Roman"/>
                <a:cs typeface="Times New Roman"/>
                <a:sym typeface="Times New Roman"/>
              </a:rPr>
              <a:t>Wide range of disease detection like spectrum of pathogens, bacteria, viruses.</a:t>
            </a:r>
            <a:endParaRPr sz="1300">
              <a:latin typeface="Times New Roman"/>
              <a:ea typeface="Times New Roman"/>
              <a:cs typeface="Times New Roman"/>
              <a:sym typeface="Times New Roman"/>
            </a:endParaRPr>
          </a:p>
          <a:p>
            <a:pPr indent="0" lvl="0" marL="914400" rtl="0" algn="just">
              <a:lnSpc>
                <a:spcPct val="100000"/>
              </a:lnSpc>
              <a:spcBef>
                <a:spcPts val="0"/>
              </a:spcBef>
              <a:spcAft>
                <a:spcPts val="0"/>
              </a:spcAft>
              <a:buNone/>
            </a:pPr>
            <a:r>
              <a:t/>
            </a:r>
            <a:endParaRPr sz="1200">
              <a:latin typeface="Times New Roman"/>
              <a:ea typeface="Times New Roman"/>
              <a:cs typeface="Times New Roman"/>
              <a:sym typeface="Times New Roman"/>
            </a:endParaRPr>
          </a:p>
          <a:p>
            <a:pPr indent="-311150" lvl="0" marL="457200" rtl="0" algn="just">
              <a:lnSpc>
                <a:spcPct val="100000"/>
              </a:lnSpc>
              <a:spcBef>
                <a:spcPts val="0"/>
              </a:spcBef>
              <a:spcAft>
                <a:spcPts val="0"/>
              </a:spcAft>
              <a:buClr>
                <a:schemeClr val="dk1"/>
              </a:buClr>
              <a:buSzPts val="1300"/>
              <a:buFont typeface="Times New Roman"/>
              <a:buChar char="●"/>
            </a:pPr>
            <a:r>
              <a:rPr b="1" lang="en-US" sz="1300">
                <a:latin typeface="Times New Roman"/>
                <a:ea typeface="Times New Roman"/>
                <a:cs typeface="Times New Roman"/>
                <a:sym typeface="Times New Roman"/>
              </a:rPr>
              <a:t>Disadvantages:</a:t>
            </a:r>
            <a:endParaRPr b="1" sz="1300">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200">
              <a:latin typeface="Times New Roman"/>
              <a:ea typeface="Times New Roman"/>
              <a:cs typeface="Times New Roman"/>
              <a:sym typeface="Times New Roman"/>
            </a:endParaRPr>
          </a:p>
          <a:p>
            <a:pPr indent="-304800" lvl="0" marL="914400" rtl="0" algn="just">
              <a:lnSpc>
                <a:spcPct val="100000"/>
              </a:lnSpc>
              <a:spcBef>
                <a:spcPts val="0"/>
              </a:spcBef>
              <a:spcAft>
                <a:spcPts val="0"/>
              </a:spcAft>
              <a:buClr>
                <a:schemeClr val="dk1"/>
              </a:buClr>
              <a:buSzPts val="1200"/>
              <a:buFont typeface="Times New Roman"/>
              <a:buAutoNum type="arabicPeriod"/>
            </a:pPr>
            <a:r>
              <a:rPr lang="en-US" sz="1300">
                <a:latin typeface="Times New Roman"/>
                <a:ea typeface="Times New Roman"/>
                <a:cs typeface="Times New Roman"/>
                <a:sym typeface="Times New Roman"/>
              </a:rPr>
              <a:t>Infrastructure and expertise requirement for sample collection, DNA/RNA extraction, and analysis.</a:t>
            </a:r>
            <a:endParaRPr sz="1300">
              <a:latin typeface="Times New Roman"/>
              <a:ea typeface="Times New Roman"/>
              <a:cs typeface="Times New Roman"/>
              <a:sym typeface="Times New Roman"/>
            </a:endParaRPr>
          </a:p>
          <a:p>
            <a:pPr indent="-311150" lvl="0" marL="914400" rtl="0" algn="just">
              <a:lnSpc>
                <a:spcPct val="100000"/>
              </a:lnSpc>
              <a:spcBef>
                <a:spcPts val="0"/>
              </a:spcBef>
              <a:spcAft>
                <a:spcPts val="0"/>
              </a:spcAft>
              <a:buClr>
                <a:schemeClr val="dk1"/>
              </a:buClr>
              <a:buSzPts val="1300"/>
              <a:buFont typeface="Times New Roman"/>
              <a:buAutoNum type="arabicPeriod"/>
            </a:pPr>
            <a:r>
              <a:rPr lang="en-US" sz="1300">
                <a:latin typeface="Times New Roman"/>
                <a:ea typeface="Times New Roman"/>
                <a:cs typeface="Times New Roman"/>
                <a:sym typeface="Times New Roman"/>
              </a:rPr>
              <a:t>Time-consuming,results in hindering rapid decision-making for disease management.</a:t>
            </a:r>
            <a:endParaRPr sz="1300">
              <a:latin typeface="Times New Roman"/>
              <a:ea typeface="Times New Roman"/>
              <a:cs typeface="Times New Roman"/>
              <a:sym typeface="Times New Roman"/>
            </a:endParaRPr>
          </a:p>
          <a:p>
            <a:pPr indent="-311150" lvl="0" marL="914400" rtl="0" algn="just">
              <a:lnSpc>
                <a:spcPct val="100000"/>
              </a:lnSpc>
              <a:spcBef>
                <a:spcPts val="0"/>
              </a:spcBef>
              <a:spcAft>
                <a:spcPts val="0"/>
              </a:spcAft>
              <a:buClr>
                <a:schemeClr val="dk1"/>
              </a:buClr>
              <a:buSzPts val="1300"/>
              <a:buFont typeface="Times New Roman"/>
              <a:buAutoNum type="arabicPeriod"/>
            </a:pPr>
            <a:r>
              <a:rPr lang="en-US" sz="1300">
                <a:latin typeface="Times New Roman"/>
                <a:ea typeface="Times New Roman"/>
                <a:cs typeface="Times New Roman"/>
                <a:sym typeface="Times New Roman"/>
              </a:rPr>
              <a:t>The equipment, expertise needed are costly, making them less accessible to resource-limited farmers.</a:t>
            </a:r>
            <a:endParaRPr sz="1300">
              <a:latin typeface="Times New Roman"/>
              <a:ea typeface="Times New Roman"/>
              <a:cs typeface="Times New Roman"/>
              <a:sym typeface="Times New Roman"/>
            </a:endParaRPr>
          </a:p>
          <a:p>
            <a:pPr indent="0" lvl="0" marL="914400" rtl="0" algn="just">
              <a:lnSpc>
                <a:spcPct val="100000"/>
              </a:lnSpc>
              <a:spcBef>
                <a:spcPts val="0"/>
              </a:spcBef>
              <a:spcAft>
                <a:spcPts val="0"/>
              </a:spcAft>
              <a:buNone/>
            </a:pPr>
            <a:r>
              <a:t/>
            </a:r>
            <a:endParaRPr sz="1200">
              <a:latin typeface="Times New Roman"/>
              <a:ea typeface="Times New Roman"/>
              <a:cs typeface="Times New Roman"/>
              <a:sym typeface="Times New Roman"/>
            </a:endParaRPr>
          </a:p>
          <a:p>
            <a:pPr indent="-311150" lvl="0" marL="457200" rtl="0" algn="just">
              <a:lnSpc>
                <a:spcPct val="100000"/>
              </a:lnSpc>
              <a:spcBef>
                <a:spcPts val="0"/>
              </a:spcBef>
              <a:spcAft>
                <a:spcPts val="0"/>
              </a:spcAft>
              <a:buClr>
                <a:schemeClr val="dk1"/>
              </a:buClr>
              <a:buSzPts val="1300"/>
              <a:buFont typeface="Times New Roman"/>
              <a:buChar char="●"/>
            </a:pPr>
            <a:r>
              <a:rPr b="1" lang="en-US" sz="1300">
                <a:latin typeface="Times New Roman"/>
                <a:ea typeface="Times New Roman"/>
                <a:cs typeface="Times New Roman"/>
                <a:sym typeface="Times New Roman"/>
              </a:rPr>
              <a:t>Gaps Identified:</a:t>
            </a:r>
            <a:endParaRPr b="1" sz="1300">
              <a:latin typeface="Times New Roman"/>
              <a:ea typeface="Times New Roman"/>
              <a:cs typeface="Times New Roman"/>
              <a:sym typeface="Times New Roman"/>
            </a:endParaRPr>
          </a:p>
          <a:p>
            <a:pPr indent="-311150" lvl="0" marL="914400" rtl="0" algn="just">
              <a:lnSpc>
                <a:spcPct val="100000"/>
              </a:lnSpc>
              <a:spcBef>
                <a:spcPts val="0"/>
              </a:spcBef>
              <a:spcAft>
                <a:spcPts val="0"/>
              </a:spcAft>
              <a:buClr>
                <a:schemeClr val="dk1"/>
              </a:buClr>
              <a:buSzPts val="1300"/>
              <a:buFont typeface="Times New Roman"/>
              <a:buAutoNum type="arabicPeriod"/>
            </a:pPr>
            <a:r>
              <a:rPr lang="en-US" sz="1300">
                <a:latin typeface="Times New Roman"/>
                <a:ea typeface="Times New Roman"/>
                <a:cs typeface="Times New Roman"/>
                <a:sym typeface="Times New Roman"/>
              </a:rPr>
              <a:t>Point-of-care devices can be used directly in the field without extensive laboratory infrastructure.</a:t>
            </a:r>
            <a:endParaRPr sz="1300">
              <a:latin typeface="Times New Roman"/>
              <a:ea typeface="Times New Roman"/>
              <a:cs typeface="Times New Roman"/>
              <a:sym typeface="Times New Roman"/>
            </a:endParaRPr>
          </a:p>
          <a:p>
            <a:pPr indent="-311150" lvl="0" marL="914400" rtl="0" algn="just">
              <a:lnSpc>
                <a:spcPct val="100000"/>
              </a:lnSpc>
              <a:spcBef>
                <a:spcPts val="0"/>
              </a:spcBef>
              <a:spcAft>
                <a:spcPts val="0"/>
              </a:spcAft>
              <a:buClr>
                <a:schemeClr val="dk1"/>
              </a:buClr>
              <a:buSzPts val="1300"/>
              <a:buFont typeface="Times New Roman"/>
              <a:buAutoNum type="arabicPeriod"/>
            </a:pPr>
            <a:r>
              <a:rPr lang="en-US" sz="1300">
                <a:latin typeface="Times New Roman"/>
                <a:ea typeface="Times New Roman"/>
                <a:cs typeface="Times New Roman"/>
                <a:sym typeface="Times New Roman"/>
              </a:rPr>
              <a:t>Enhancing the range of pathogens that can be detected by molecular techniques, including emerging or less-studied pathogens.</a:t>
            </a:r>
            <a:endParaRPr sz="1300">
              <a:latin typeface="Times New Roman"/>
              <a:ea typeface="Times New Roman"/>
              <a:cs typeface="Times New Roman"/>
              <a:sym typeface="Times New Roman"/>
            </a:endParaRPr>
          </a:p>
          <a:p>
            <a:pPr indent="-311150" lvl="0" marL="914400" rtl="0" algn="just">
              <a:lnSpc>
                <a:spcPct val="100000"/>
              </a:lnSpc>
              <a:spcBef>
                <a:spcPts val="0"/>
              </a:spcBef>
              <a:spcAft>
                <a:spcPts val="0"/>
              </a:spcAft>
              <a:buClr>
                <a:schemeClr val="dk1"/>
              </a:buClr>
              <a:buSzPts val="1300"/>
              <a:buFont typeface="Times New Roman"/>
              <a:buAutoNum type="arabicPeriod"/>
            </a:pPr>
            <a:r>
              <a:rPr lang="en-US" sz="1300">
                <a:latin typeface="Times New Roman"/>
                <a:ea typeface="Times New Roman"/>
                <a:cs typeface="Times New Roman"/>
                <a:sym typeface="Times New Roman"/>
              </a:rPr>
              <a:t>Reducing the time required for sample processing and analysis through improved protocols and automation.</a:t>
            </a:r>
            <a:endParaRPr b="1" sz="1600">
              <a:latin typeface="Times New Roman"/>
              <a:ea typeface="Times New Roman"/>
              <a:cs typeface="Times New Roman"/>
              <a:sym typeface="Times New Roman"/>
            </a:endParaRPr>
          </a:p>
        </p:txBody>
      </p:sp>
      <p:sp>
        <p:nvSpPr>
          <p:cNvPr id="201" name="Google Shape;201;g22f1ae101c7_1_28"/>
          <p:cNvSpPr txBox="1"/>
          <p:nvPr>
            <p:ph idx="10" type="dt"/>
          </p:nvPr>
        </p:nvSpPr>
        <p:spPr>
          <a:xfrm>
            <a:off x="838200" y="6562416"/>
            <a:ext cx="3200400" cy="274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 July 2023</a:t>
            </a:r>
            <a:endParaRPr/>
          </a:p>
        </p:txBody>
      </p:sp>
      <p:sp>
        <p:nvSpPr>
          <p:cNvPr id="202" name="Google Shape;202;g22f1ae101c7_1_28"/>
          <p:cNvSpPr txBox="1"/>
          <p:nvPr>
            <p:ph idx="12" type="sldNum"/>
          </p:nvPr>
        </p:nvSpPr>
        <p:spPr>
          <a:xfrm>
            <a:off x="8757642" y="6562416"/>
            <a:ext cx="1371600" cy="2742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3" name="Google Shape;203;g22f1ae101c7_1_28"/>
          <p:cNvSpPr txBox="1"/>
          <p:nvPr>
            <p:ph idx="11" type="ftr"/>
          </p:nvPr>
        </p:nvSpPr>
        <p:spPr>
          <a:xfrm>
            <a:off x="4288665" y="6562416"/>
            <a:ext cx="3200400" cy="274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pic>
        <p:nvPicPr>
          <p:cNvPr id="204" name="Google Shape;204;g22f1ae101c7_1_28"/>
          <p:cNvPicPr preferRelativeResize="0"/>
          <p:nvPr/>
        </p:nvPicPr>
        <p:blipFill>
          <a:blip r:embed="rId3">
            <a:alphaModFix/>
          </a:blip>
          <a:stretch>
            <a:fillRect/>
          </a:stretch>
        </p:blipFill>
        <p:spPr>
          <a:xfrm>
            <a:off x="10494175" y="41225"/>
            <a:ext cx="1618200" cy="1218325"/>
          </a:xfrm>
          <a:prstGeom prst="rect">
            <a:avLst/>
          </a:prstGeom>
          <a:noFill/>
          <a:ln>
            <a:noFill/>
          </a:ln>
          <a:effectLst>
            <a:outerShdw rotWithShape="0" algn="bl" dir="5580000" dist="180975">
              <a:srgbClr val="000000">
                <a:alpha val="36000"/>
              </a:srgbClr>
            </a:outerShdw>
          </a:effectLst>
        </p:spPr>
      </p:pic>
    </p:spTree>
  </p:cSld>
  <p:clrMapOvr>
    <a:masterClrMapping/>
  </p:clrMapOvr>
  <p:transition>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9"/>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Objectives</a:t>
            </a:r>
            <a:endParaRPr/>
          </a:p>
        </p:txBody>
      </p:sp>
      <p:sp>
        <p:nvSpPr>
          <p:cNvPr id="210" name="Google Shape;210;p9"/>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fontScale="85000" lnSpcReduction="10000"/>
          </a:bodyPr>
          <a:lstStyle/>
          <a:p>
            <a:pPr indent="-198120" lvl="0" marL="228600" rtl="0" algn="just">
              <a:lnSpc>
                <a:spcPct val="90000"/>
              </a:lnSpc>
              <a:spcBef>
                <a:spcPts val="0"/>
              </a:spcBef>
              <a:spcAft>
                <a:spcPts val="0"/>
              </a:spcAft>
              <a:buSzPct val="100000"/>
              <a:buChar char="❖"/>
            </a:pPr>
            <a:r>
              <a:rPr lang="en-US"/>
              <a:t>T</a:t>
            </a:r>
            <a:r>
              <a:rPr lang="en-US"/>
              <a:t>he identification of plant diseases is a key concern in today’s world with new pathogens growing up everywhere. It is to be done via technique that takes plant photos and determines if they contain diseases using machine vision equipment. </a:t>
            </a:r>
            <a:r>
              <a:rPr lang="en-US"/>
              <a:t>These detection tools have partially replaced the old fashioned naked eye identification techniques. </a:t>
            </a:r>
            <a:endParaRPr/>
          </a:p>
          <a:p>
            <a:pPr indent="0" lvl="0" marL="0" rtl="0" algn="just">
              <a:lnSpc>
                <a:spcPct val="90000"/>
              </a:lnSpc>
              <a:spcBef>
                <a:spcPts val="0"/>
              </a:spcBef>
              <a:spcAft>
                <a:spcPts val="0"/>
              </a:spcAft>
              <a:buNone/>
            </a:pPr>
            <a:r>
              <a:t/>
            </a:r>
            <a:endParaRPr/>
          </a:p>
          <a:p>
            <a:pPr indent="-198120" lvl="0" marL="228600" rtl="0" algn="just">
              <a:lnSpc>
                <a:spcPct val="90000"/>
              </a:lnSpc>
              <a:spcBef>
                <a:spcPts val="0"/>
              </a:spcBef>
              <a:spcAft>
                <a:spcPts val="0"/>
              </a:spcAft>
              <a:buSzPct val="100000"/>
              <a:buChar char="❖"/>
            </a:pPr>
            <a:r>
              <a:rPr lang="en-US"/>
              <a:t>In this project people can easily detect the disease that is affecting the life of plant in some simple steps .It identifies the plant diseases using image processing ,after identification of the disease, suggests the name of pesticide to be used. It also identifies the insects and pests responsible for the epidemic. </a:t>
            </a:r>
            <a:endParaRPr/>
          </a:p>
          <a:p>
            <a:pPr indent="0" lvl="0" marL="0" rtl="0" algn="just">
              <a:lnSpc>
                <a:spcPct val="90000"/>
              </a:lnSpc>
              <a:spcBef>
                <a:spcPts val="0"/>
              </a:spcBef>
              <a:spcAft>
                <a:spcPts val="0"/>
              </a:spcAft>
              <a:buNone/>
            </a:pPr>
            <a:r>
              <a:t/>
            </a:r>
            <a:endParaRPr/>
          </a:p>
          <a:p>
            <a:pPr indent="-198120" lvl="0" marL="228600" rtl="0" algn="just">
              <a:lnSpc>
                <a:spcPct val="90000"/>
              </a:lnSpc>
              <a:spcBef>
                <a:spcPts val="0"/>
              </a:spcBef>
              <a:spcAft>
                <a:spcPts val="0"/>
              </a:spcAft>
              <a:buSzPct val="100000"/>
              <a:buChar char="❖"/>
            </a:pPr>
            <a:r>
              <a:rPr lang="en-US"/>
              <a:t>Along with the disease detection, users can get the suggestion of preventive measures to treat the disease . Additionally , disease prevention ideas and care tips will be provided for the different plants and crops . </a:t>
            </a:r>
            <a:endParaRPr/>
          </a:p>
        </p:txBody>
      </p:sp>
      <p:sp>
        <p:nvSpPr>
          <p:cNvPr id="211" name="Google Shape;211;p9"/>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 July 2023</a:t>
            </a:r>
            <a:endParaRPr/>
          </a:p>
        </p:txBody>
      </p:sp>
      <p:sp>
        <p:nvSpPr>
          <p:cNvPr id="212" name="Google Shape;212;p9"/>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3" name="Google Shape;213;p9"/>
          <p:cNvSpPr txBox="1"/>
          <p:nvPr>
            <p:ph idx="11" type="ftr"/>
          </p:nvPr>
        </p:nvSpPr>
        <p:spPr>
          <a:xfrm>
            <a:off x="4301465" y="6408891"/>
            <a:ext cx="3200400" cy="274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pic>
        <p:nvPicPr>
          <p:cNvPr id="214" name="Google Shape;214;p9"/>
          <p:cNvPicPr preferRelativeResize="0"/>
          <p:nvPr/>
        </p:nvPicPr>
        <p:blipFill>
          <a:blip r:embed="rId3">
            <a:alphaModFix/>
          </a:blip>
          <a:stretch>
            <a:fillRect/>
          </a:stretch>
        </p:blipFill>
        <p:spPr>
          <a:xfrm>
            <a:off x="10494175" y="41225"/>
            <a:ext cx="1618200" cy="1218325"/>
          </a:xfrm>
          <a:prstGeom prst="rect">
            <a:avLst/>
          </a:prstGeom>
          <a:noFill/>
          <a:ln>
            <a:noFill/>
          </a:ln>
          <a:effectLst>
            <a:outerShdw rotWithShape="0" algn="bl" dir="5580000" dist="180975">
              <a:srgbClr val="000000">
                <a:alpha val="36000"/>
              </a:srgbClr>
            </a:outerShdw>
          </a:effectLst>
        </p:spPr>
      </p:pic>
    </p:spTree>
  </p:cSld>
  <p:clrMapOvr>
    <a:masterClrMapping/>
  </p:clrMapOvr>
  <p:transition>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0"/>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Requirement Analysis</a:t>
            </a:r>
            <a:endParaRPr/>
          </a:p>
        </p:txBody>
      </p:sp>
      <p:sp>
        <p:nvSpPr>
          <p:cNvPr id="220" name="Google Shape;220;p10"/>
          <p:cNvSpPr txBox="1"/>
          <p:nvPr>
            <p:ph idx="1" type="body"/>
          </p:nvPr>
        </p:nvSpPr>
        <p:spPr>
          <a:xfrm>
            <a:off x="295300" y="1751075"/>
            <a:ext cx="8757600" cy="4098900"/>
          </a:xfrm>
          <a:prstGeom prst="rect">
            <a:avLst/>
          </a:prstGeom>
          <a:noFill/>
          <a:ln>
            <a:noFill/>
          </a:ln>
        </p:spPr>
        <p:txBody>
          <a:bodyPr anchorCtr="0" anchor="t" bIns="45700" lIns="91425" spcFirstLastPara="1" rIns="91425" wrap="square" tIns="45700">
            <a:normAutofit/>
          </a:bodyPr>
          <a:lstStyle/>
          <a:p>
            <a:pPr indent="-215900" lvl="0" marL="228600" rtl="0" algn="l">
              <a:lnSpc>
                <a:spcPct val="90000"/>
              </a:lnSpc>
              <a:spcBef>
                <a:spcPts val="0"/>
              </a:spcBef>
              <a:spcAft>
                <a:spcPts val="0"/>
              </a:spcAft>
              <a:buSzPts val="3000"/>
              <a:buChar char="❖"/>
            </a:pPr>
            <a:r>
              <a:rPr lang="en-US" sz="3000"/>
              <a:t>Plants are subject to a variety of problems that </a:t>
            </a:r>
            <a:endParaRPr sz="3000"/>
          </a:p>
          <a:p>
            <a:pPr indent="0" lvl="0" marL="228600" rtl="0" algn="l">
              <a:lnSpc>
                <a:spcPct val="90000"/>
              </a:lnSpc>
              <a:spcBef>
                <a:spcPts val="0"/>
              </a:spcBef>
              <a:spcAft>
                <a:spcPts val="0"/>
              </a:spcAft>
              <a:buNone/>
            </a:pPr>
            <a:r>
              <a:rPr lang="en-US" sz="3000"/>
              <a:t>threaten their health affecting not only </a:t>
            </a:r>
            <a:endParaRPr sz="3000"/>
          </a:p>
          <a:p>
            <a:pPr indent="0" lvl="0" marL="228600" rtl="0" algn="l">
              <a:lnSpc>
                <a:spcPct val="90000"/>
              </a:lnSpc>
              <a:spcBef>
                <a:spcPts val="0"/>
              </a:spcBef>
              <a:spcAft>
                <a:spcPts val="0"/>
              </a:spcAft>
              <a:buNone/>
            </a:pPr>
            <a:r>
              <a:rPr lang="en-US" sz="3000"/>
              <a:t>aesthetics but </a:t>
            </a:r>
            <a:r>
              <a:rPr lang="en-US" sz="3000"/>
              <a:t>posing</a:t>
            </a:r>
            <a:r>
              <a:rPr lang="en-US" sz="3000"/>
              <a:t> more serious </a:t>
            </a:r>
            <a:endParaRPr sz="3000"/>
          </a:p>
          <a:p>
            <a:pPr indent="0" lvl="0" marL="228600" rtl="0" algn="l">
              <a:lnSpc>
                <a:spcPct val="90000"/>
              </a:lnSpc>
              <a:spcBef>
                <a:spcPts val="0"/>
              </a:spcBef>
              <a:spcAft>
                <a:spcPts val="0"/>
              </a:spcAft>
              <a:buNone/>
            </a:pPr>
            <a:r>
              <a:rPr lang="en-US" sz="3000"/>
              <a:t>consequences like plant death.</a:t>
            </a:r>
            <a:endParaRPr sz="3000"/>
          </a:p>
          <a:p>
            <a:pPr indent="0" lvl="0" marL="0" rtl="0" algn="l">
              <a:lnSpc>
                <a:spcPct val="90000"/>
              </a:lnSpc>
              <a:spcBef>
                <a:spcPts val="0"/>
              </a:spcBef>
              <a:spcAft>
                <a:spcPts val="0"/>
              </a:spcAft>
              <a:buNone/>
            </a:pPr>
            <a:r>
              <a:t/>
            </a:r>
            <a:endParaRPr sz="3000"/>
          </a:p>
          <a:p>
            <a:pPr indent="-215900" lvl="0" marL="228600" rtl="0" algn="l">
              <a:lnSpc>
                <a:spcPct val="90000"/>
              </a:lnSpc>
              <a:spcBef>
                <a:spcPts val="0"/>
              </a:spcBef>
              <a:spcAft>
                <a:spcPts val="0"/>
              </a:spcAft>
              <a:buSzPts val="3000"/>
              <a:buChar char="❖"/>
            </a:pPr>
            <a:r>
              <a:rPr lang="en-US" sz="3000"/>
              <a:t>Regardless of the plant host or particular </a:t>
            </a:r>
            <a:endParaRPr sz="3000"/>
          </a:p>
          <a:p>
            <a:pPr indent="0" lvl="0" marL="228600" rtl="0" algn="l">
              <a:lnSpc>
                <a:spcPct val="90000"/>
              </a:lnSpc>
              <a:spcBef>
                <a:spcPts val="0"/>
              </a:spcBef>
              <a:spcAft>
                <a:spcPts val="0"/>
              </a:spcAft>
              <a:buNone/>
            </a:pPr>
            <a:r>
              <a:rPr lang="en-US" sz="3000"/>
              <a:t>type of disease that is encountered, the </a:t>
            </a:r>
            <a:endParaRPr sz="3000"/>
          </a:p>
          <a:p>
            <a:pPr indent="0" lvl="0" marL="228600" rtl="0" algn="l">
              <a:lnSpc>
                <a:spcPct val="90000"/>
              </a:lnSpc>
              <a:spcBef>
                <a:spcPts val="0"/>
              </a:spcBef>
              <a:spcAft>
                <a:spcPts val="0"/>
              </a:spcAft>
              <a:buNone/>
            </a:pPr>
            <a:r>
              <a:rPr lang="en-US" sz="3000"/>
              <a:t>concepts of disease prevention and </a:t>
            </a:r>
            <a:endParaRPr sz="3000"/>
          </a:p>
          <a:p>
            <a:pPr indent="0" lvl="0" marL="228600" rtl="0" algn="l">
              <a:lnSpc>
                <a:spcPct val="90000"/>
              </a:lnSpc>
              <a:spcBef>
                <a:spcPts val="0"/>
              </a:spcBef>
              <a:spcAft>
                <a:spcPts val="0"/>
              </a:spcAft>
              <a:buNone/>
            </a:pPr>
            <a:r>
              <a:rPr lang="en-US" sz="3000"/>
              <a:t>management are fundamentally the same. </a:t>
            </a:r>
            <a:endParaRPr b="1" sz="1000">
              <a:solidFill>
                <a:srgbClr val="0A0A0A"/>
              </a:solidFill>
              <a:highlight>
                <a:srgbClr val="FEFEFE"/>
              </a:highlight>
              <a:latin typeface="Roboto"/>
              <a:ea typeface="Roboto"/>
              <a:cs typeface="Roboto"/>
              <a:sym typeface="Roboto"/>
            </a:endParaRPr>
          </a:p>
        </p:txBody>
      </p:sp>
      <p:sp>
        <p:nvSpPr>
          <p:cNvPr id="221" name="Google Shape;221;p10"/>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 July 2023</a:t>
            </a:r>
            <a:endParaRPr/>
          </a:p>
        </p:txBody>
      </p:sp>
      <p:sp>
        <p:nvSpPr>
          <p:cNvPr id="222" name="Google Shape;222;p10"/>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3" name="Google Shape;223;p10"/>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pic>
        <p:nvPicPr>
          <p:cNvPr id="224" name="Google Shape;224;p10"/>
          <p:cNvPicPr preferRelativeResize="0"/>
          <p:nvPr/>
        </p:nvPicPr>
        <p:blipFill>
          <a:blip r:embed="rId3">
            <a:alphaModFix/>
          </a:blip>
          <a:stretch>
            <a:fillRect/>
          </a:stretch>
        </p:blipFill>
        <p:spPr>
          <a:xfrm>
            <a:off x="10494175" y="41225"/>
            <a:ext cx="1618200" cy="1218325"/>
          </a:xfrm>
          <a:prstGeom prst="rect">
            <a:avLst/>
          </a:prstGeom>
          <a:noFill/>
          <a:ln>
            <a:noFill/>
          </a:ln>
          <a:effectLst>
            <a:outerShdw rotWithShape="0" algn="bl" dir="5580000" dist="180975">
              <a:srgbClr val="000000">
                <a:alpha val="36000"/>
              </a:srgbClr>
            </a:outerShdw>
          </a:effectLst>
        </p:spPr>
      </p:pic>
      <p:pic>
        <p:nvPicPr>
          <p:cNvPr id="225" name="Google Shape;225;p10"/>
          <p:cNvPicPr preferRelativeResize="0"/>
          <p:nvPr/>
        </p:nvPicPr>
        <p:blipFill rotWithShape="1">
          <a:blip r:embed="rId4">
            <a:alphaModFix/>
          </a:blip>
          <a:srcRect b="7874" l="15228" r="10266" t="1513"/>
          <a:stretch/>
        </p:blipFill>
        <p:spPr>
          <a:xfrm>
            <a:off x="8497150" y="2051425"/>
            <a:ext cx="3275476" cy="3056526"/>
          </a:xfrm>
          <a:prstGeom prst="rect">
            <a:avLst/>
          </a:prstGeom>
          <a:noFill/>
          <a:ln>
            <a:noFill/>
          </a:ln>
        </p:spPr>
      </p:pic>
    </p:spTree>
  </p:cSld>
  <p:clrMapOvr>
    <a:masterClrMapping/>
  </p:clrMapOvr>
  <p:transition>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22f1ae101c7_2_6"/>
          <p:cNvSpPr txBox="1"/>
          <p:nvPr>
            <p:ph type="title"/>
          </p:nvPr>
        </p:nvSpPr>
        <p:spPr>
          <a:xfrm>
            <a:off x="154546" y="0"/>
            <a:ext cx="11874300" cy="1300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Requirement Analysis</a:t>
            </a:r>
            <a:endParaRPr/>
          </a:p>
        </p:txBody>
      </p:sp>
      <p:sp>
        <p:nvSpPr>
          <p:cNvPr id="231" name="Google Shape;231;g22f1ae101c7_2_6"/>
          <p:cNvSpPr txBox="1"/>
          <p:nvPr>
            <p:ph idx="1" type="body"/>
          </p:nvPr>
        </p:nvSpPr>
        <p:spPr>
          <a:xfrm>
            <a:off x="154550" y="1789500"/>
            <a:ext cx="7165500" cy="4060500"/>
          </a:xfrm>
          <a:prstGeom prst="rect">
            <a:avLst/>
          </a:prstGeom>
          <a:noFill/>
          <a:ln>
            <a:noFill/>
          </a:ln>
        </p:spPr>
        <p:txBody>
          <a:bodyPr anchorCtr="0" anchor="t" bIns="45700" lIns="91425" spcFirstLastPara="1" rIns="91425" wrap="square" tIns="45700">
            <a:normAutofit/>
          </a:bodyPr>
          <a:lstStyle/>
          <a:p>
            <a:pPr indent="-196850" lvl="0" marL="228600" rtl="0" algn="just">
              <a:lnSpc>
                <a:spcPct val="80000"/>
              </a:lnSpc>
              <a:spcBef>
                <a:spcPts val="0"/>
              </a:spcBef>
              <a:spcAft>
                <a:spcPts val="0"/>
              </a:spcAft>
              <a:buSzPts val="2700"/>
              <a:buChar char="❖"/>
            </a:pPr>
            <a:r>
              <a:rPr lang="en-US" sz="2700"/>
              <a:t>Management of plant diseases involves a two-step process : </a:t>
            </a:r>
            <a:endParaRPr sz="2700"/>
          </a:p>
          <a:p>
            <a:pPr indent="0" lvl="0" marL="228600" rtl="0" algn="just">
              <a:lnSpc>
                <a:spcPct val="80000"/>
              </a:lnSpc>
              <a:spcBef>
                <a:spcPts val="0"/>
              </a:spcBef>
              <a:spcAft>
                <a:spcPts val="0"/>
              </a:spcAft>
              <a:buNone/>
            </a:pPr>
            <a:r>
              <a:t/>
            </a:r>
            <a:endParaRPr sz="2700"/>
          </a:p>
          <a:p>
            <a:pPr indent="0" lvl="0" marL="228600" rtl="0" algn="just">
              <a:lnSpc>
                <a:spcPct val="80000"/>
              </a:lnSpc>
              <a:spcBef>
                <a:spcPts val="0"/>
              </a:spcBef>
              <a:spcAft>
                <a:spcPts val="0"/>
              </a:spcAft>
              <a:buNone/>
            </a:pPr>
            <a:r>
              <a:rPr b="1" lang="en-US" sz="2700"/>
              <a:t>1. Disease Diagnosis :</a:t>
            </a:r>
            <a:r>
              <a:rPr lang="en-US" sz="2700"/>
              <a:t> Leaf spot, Blight, Chlorosis, Necrosis, Wilt, Distortion etc are symptoms shown by leaves which needs to be analysed in detail as they have least differentiating parameter.</a:t>
            </a:r>
            <a:endParaRPr sz="2700"/>
          </a:p>
          <a:p>
            <a:pPr indent="0" lvl="0" marL="228600" rtl="0" algn="just">
              <a:lnSpc>
                <a:spcPct val="80000"/>
              </a:lnSpc>
              <a:spcBef>
                <a:spcPts val="0"/>
              </a:spcBef>
              <a:spcAft>
                <a:spcPts val="0"/>
              </a:spcAft>
              <a:buNone/>
            </a:pPr>
            <a:r>
              <a:t/>
            </a:r>
            <a:endParaRPr sz="2700"/>
          </a:p>
          <a:p>
            <a:pPr indent="0" lvl="0" marL="228600" rtl="0" algn="just">
              <a:lnSpc>
                <a:spcPct val="80000"/>
              </a:lnSpc>
              <a:spcBef>
                <a:spcPts val="0"/>
              </a:spcBef>
              <a:spcAft>
                <a:spcPts val="0"/>
              </a:spcAft>
              <a:buNone/>
            </a:pPr>
            <a:r>
              <a:rPr b="1" lang="en-US" sz="2700"/>
              <a:t>2. Management Options :</a:t>
            </a:r>
            <a:r>
              <a:rPr lang="en-US" sz="2700"/>
              <a:t> Implementing strategies to minimize the impact of the disease.</a:t>
            </a:r>
            <a:endParaRPr sz="2700"/>
          </a:p>
        </p:txBody>
      </p:sp>
      <p:sp>
        <p:nvSpPr>
          <p:cNvPr id="232" name="Google Shape;232;g22f1ae101c7_2_6"/>
          <p:cNvSpPr txBox="1"/>
          <p:nvPr>
            <p:ph idx="10" type="dt"/>
          </p:nvPr>
        </p:nvSpPr>
        <p:spPr>
          <a:xfrm>
            <a:off x="838200" y="6562416"/>
            <a:ext cx="3200400" cy="274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 July 2023</a:t>
            </a:r>
            <a:endParaRPr/>
          </a:p>
        </p:txBody>
      </p:sp>
      <p:sp>
        <p:nvSpPr>
          <p:cNvPr id="233" name="Google Shape;233;g22f1ae101c7_2_6"/>
          <p:cNvSpPr txBox="1"/>
          <p:nvPr>
            <p:ph idx="12" type="sldNum"/>
          </p:nvPr>
        </p:nvSpPr>
        <p:spPr>
          <a:xfrm>
            <a:off x="8757642" y="6562416"/>
            <a:ext cx="1371600" cy="2742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4" name="Google Shape;234;g22f1ae101c7_2_6"/>
          <p:cNvSpPr txBox="1"/>
          <p:nvPr>
            <p:ph idx="11" type="ftr"/>
          </p:nvPr>
        </p:nvSpPr>
        <p:spPr>
          <a:xfrm>
            <a:off x="4288665" y="6562416"/>
            <a:ext cx="3200400" cy="274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pic>
        <p:nvPicPr>
          <p:cNvPr id="235" name="Google Shape;235;g22f1ae101c7_2_6"/>
          <p:cNvPicPr preferRelativeResize="0"/>
          <p:nvPr/>
        </p:nvPicPr>
        <p:blipFill>
          <a:blip r:embed="rId3">
            <a:alphaModFix/>
          </a:blip>
          <a:stretch>
            <a:fillRect/>
          </a:stretch>
        </p:blipFill>
        <p:spPr>
          <a:xfrm>
            <a:off x="10494175" y="41225"/>
            <a:ext cx="1618200" cy="1218325"/>
          </a:xfrm>
          <a:prstGeom prst="rect">
            <a:avLst/>
          </a:prstGeom>
          <a:noFill/>
          <a:ln>
            <a:noFill/>
          </a:ln>
          <a:effectLst>
            <a:outerShdw rotWithShape="0" algn="bl" dir="5580000" dist="180975">
              <a:srgbClr val="000000">
                <a:alpha val="36000"/>
              </a:srgbClr>
            </a:outerShdw>
          </a:effectLst>
        </p:spPr>
      </p:pic>
      <p:pic>
        <p:nvPicPr>
          <p:cNvPr id="236" name="Google Shape;236;g22f1ae101c7_2_6"/>
          <p:cNvPicPr preferRelativeResize="0"/>
          <p:nvPr/>
        </p:nvPicPr>
        <p:blipFill>
          <a:blip r:embed="rId4">
            <a:alphaModFix/>
          </a:blip>
          <a:stretch>
            <a:fillRect/>
          </a:stretch>
        </p:blipFill>
        <p:spPr>
          <a:xfrm>
            <a:off x="7320050" y="1453200"/>
            <a:ext cx="4871949" cy="4956825"/>
          </a:xfrm>
          <a:prstGeom prst="rect">
            <a:avLst/>
          </a:prstGeom>
          <a:noFill/>
          <a:ln>
            <a:noFill/>
          </a:ln>
        </p:spPr>
      </p:pic>
    </p:spTree>
  </p:cSld>
  <p:clrMapOvr>
    <a:masterClrMapping/>
  </p:clrMapOvr>
  <p:transition>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22f1ae101c7_2_17"/>
          <p:cNvSpPr txBox="1"/>
          <p:nvPr>
            <p:ph type="title"/>
          </p:nvPr>
        </p:nvSpPr>
        <p:spPr>
          <a:xfrm>
            <a:off x="154546" y="0"/>
            <a:ext cx="11874300" cy="1300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Requirement Analysis</a:t>
            </a:r>
            <a:endParaRPr/>
          </a:p>
        </p:txBody>
      </p:sp>
      <p:sp>
        <p:nvSpPr>
          <p:cNvPr id="242" name="Google Shape;242;g22f1ae101c7_2_17"/>
          <p:cNvSpPr txBox="1"/>
          <p:nvPr>
            <p:ph idx="1" type="body"/>
          </p:nvPr>
        </p:nvSpPr>
        <p:spPr>
          <a:xfrm>
            <a:off x="154550" y="1418450"/>
            <a:ext cx="5751900" cy="5112900"/>
          </a:xfrm>
          <a:prstGeom prst="rect">
            <a:avLst/>
          </a:prstGeom>
          <a:noFill/>
          <a:ln>
            <a:noFill/>
          </a:ln>
        </p:spPr>
        <p:txBody>
          <a:bodyPr anchorCtr="0" anchor="t" bIns="45700" lIns="91425" spcFirstLastPara="1" rIns="91425" wrap="square" tIns="45700">
            <a:normAutofit/>
          </a:bodyPr>
          <a:lstStyle/>
          <a:p>
            <a:pPr indent="0" lvl="0" marL="228600" rtl="0" algn="just">
              <a:spcBef>
                <a:spcPts val="0"/>
              </a:spcBef>
              <a:spcAft>
                <a:spcPts val="0"/>
              </a:spcAft>
              <a:buNone/>
            </a:pPr>
            <a:r>
              <a:rPr b="1" lang="en-US" sz="3100"/>
              <a:t>FUNCTIONAL </a:t>
            </a:r>
            <a:r>
              <a:rPr b="1" lang="en-US" sz="3100"/>
              <a:t>REQUIREMENTS</a:t>
            </a:r>
            <a:endParaRPr b="1" sz="3100"/>
          </a:p>
          <a:p>
            <a:pPr indent="0" lvl="0" marL="228600" rtl="0" algn="just">
              <a:spcBef>
                <a:spcPts val="0"/>
              </a:spcBef>
              <a:spcAft>
                <a:spcPts val="0"/>
              </a:spcAft>
              <a:buNone/>
            </a:pPr>
            <a:r>
              <a:t/>
            </a:r>
            <a:endParaRPr b="1" sz="3100"/>
          </a:p>
          <a:p>
            <a:pPr indent="-196850" lvl="0" marL="228600" rtl="0" algn="just">
              <a:spcBef>
                <a:spcPts val="0"/>
              </a:spcBef>
              <a:spcAft>
                <a:spcPts val="0"/>
              </a:spcAft>
              <a:buSzPts val="2700"/>
              <a:buChar char="❖"/>
            </a:pPr>
            <a:r>
              <a:rPr lang="en-US" sz="2700"/>
              <a:t>User Interface</a:t>
            </a:r>
            <a:endParaRPr sz="2700"/>
          </a:p>
          <a:p>
            <a:pPr indent="-196850" lvl="0" marL="228600" rtl="0" algn="just">
              <a:spcBef>
                <a:spcPts val="0"/>
              </a:spcBef>
              <a:spcAft>
                <a:spcPts val="0"/>
              </a:spcAft>
              <a:buSzPts val="2700"/>
              <a:buChar char="❖"/>
            </a:pPr>
            <a:r>
              <a:rPr lang="en-US" sz="2700"/>
              <a:t>Disease Detection &amp; Classification</a:t>
            </a:r>
            <a:endParaRPr sz="2700"/>
          </a:p>
          <a:p>
            <a:pPr indent="-196850" lvl="0" marL="228600" rtl="0" algn="just">
              <a:spcBef>
                <a:spcPts val="0"/>
              </a:spcBef>
              <a:spcAft>
                <a:spcPts val="0"/>
              </a:spcAft>
              <a:buSzPts val="2700"/>
              <a:buChar char="❖"/>
            </a:pPr>
            <a:r>
              <a:rPr lang="en-US" sz="2700"/>
              <a:t>Preventive Measures</a:t>
            </a:r>
            <a:endParaRPr sz="2700"/>
          </a:p>
          <a:p>
            <a:pPr indent="-196850" lvl="0" marL="228600" rtl="0" algn="just">
              <a:spcBef>
                <a:spcPts val="0"/>
              </a:spcBef>
              <a:spcAft>
                <a:spcPts val="0"/>
              </a:spcAft>
              <a:buSzPts val="2700"/>
              <a:buChar char="❖"/>
            </a:pPr>
            <a:r>
              <a:rPr lang="en-US" sz="2700"/>
              <a:t>Predictive Causes</a:t>
            </a:r>
            <a:endParaRPr sz="2700"/>
          </a:p>
          <a:p>
            <a:pPr indent="-196850" lvl="0" marL="228600" rtl="0" algn="just">
              <a:spcBef>
                <a:spcPts val="0"/>
              </a:spcBef>
              <a:spcAft>
                <a:spcPts val="0"/>
              </a:spcAft>
              <a:buSzPts val="2700"/>
              <a:buChar char="❖"/>
            </a:pPr>
            <a:r>
              <a:rPr lang="en-US" sz="2700"/>
              <a:t>Suggestive Tips</a:t>
            </a:r>
            <a:endParaRPr sz="2700"/>
          </a:p>
          <a:p>
            <a:pPr indent="-196850" lvl="0" marL="228600" rtl="0" algn="just">
              <a:spcBef>
                <a:spcPts val="0"/>
              </a:spcBef>
              <a:spcAft>
                <a:spcPts val="0"/>
              </a:spcAft>
              <a:buSzPts val="2700"/>
              <a:buChar char="❖"/>
            </a:pPr>
            <a:r>
              <a:rPr lang="en-US" sz="2700"/>
              <a:t>Notification</a:t>
            </a:r>
            <a:endParaRPr sz="2700"/>
          </a:p>
          <a:p>
            <a:pPr indent="-196850" lvl="0" marL="228600" rtl="0" algn="just">
              <a:spcBef>
                <a:spcPts val="0"/>
              </a:spcBef>
              <a:spcAft>
                <a:spcPts val="0"/>
              </a:spcAft>
              <a:buSzPts val="2700"/>
              <a:buChar char="❖"/>
            </a:pPr>
            <a:r>
              <a:rPr lang="en-US" sz="2700"/>
              <a:t>Image Acquisition &amp; Preprocessing</a:t>
            </a:r>
            <a:endParaRPr sz="2700"/>
          </a:p>
          <a:p>
            <a:pPr indent="-196850" lvl="0" marL="228600" rtl="0" algn="just">
              <a:spcBef>
                <a:spcPts val="0"/>
              </a:spcBef>
              <a:spcAft>
                <a:spcPts val="0"/>
              </a:spcAft>
              <a:buSzPts val="2700"/>
              <a:buChar char="❖"/>
            </a:pPr>
            <a:r>
              <a:rPr lang="en-US" sz="2700"/>
              <a:t>Dataset Maintenance</a:t>
            </a:r>
            <a:endParaRPr sz="2700"/>
          </a:p>
        </p:txBody>
      </p:sp>
      <p:sp>
        <p:nvSpPr>
          <p:cNvPr id="243" name="Google Shape;243;g22f1ae101c7_2_17"/>
          <p:cNvSpPr txBox="1"/>
          <p:nvPr>
            <p:ph idx="10" type="dt"/>
          </p:nvPr>
        </p:nvSpPr>
        <p:spPr>
          <a:xfrm>
            <a:off x="838200" y="6562416"/>
            <a:ext cx="3200400" cy="274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 July 2023</a:t>
            </a:r>
            <a:endParaRPr/>
          </a:p>
        </p:txBody>
      </p:sp>
      <p:sp>
        <p:nvSpPr>
          <p:cNvPr id="244" name="Google Shape;244;g22f1ae101c7_2_17"/>
          <p:cNvSpPr txBox="1"/>
          <p:nvPr>
            <p:ph idx="12" type="sldNum"/>
          </p:nvPr>
        </p:nvSpPr>
        <p:spPr>
          <a:xfrm>
            <a:off x="8757642" y="6562416"/>
            <a:ext cx="1371600" cy="2742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5" name="Google Shape;245;g22f1ae101c7_2_17"/>
          <p:cNvSpPr txBox="1"/>
          <p:nvPr>
            <p:ph idx="11" type="ftr"/>
          </p:nvPr>
        </p:nvSpPr>
        <p:spPr>
          <a:xfrm>
            <a:off x="4288665" y="6562416"/>
            <a:ext cx="3200400" cy="274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pic>
        <p:nvPicPr>
          <p:cNvPr id="246" name="Google Shape;246;g22f1ae101c7_2_17"/>
          <p:cNvPicPr preferRelativeResize="0"/>
          <p:nvPr/>
        </p:nvPicPr>
        <p:blipFill>
          <a:blip r:embed="rId3">
            <a:alphaModFix/>
          </a:blip>
          <a:stretch>
            <a:fillRect/>
          </a:stretch>
        </p:blipFill>
        <p:spPr>
          <a:xfrm>
            <a:off x="10494175" y="41225"/>
            <a:ext cx="1618200" cy="1218325"/>
          </a:xfrm>
          <a:prstGeom prst="rect">
            <a:avLst/>
          </a:prstGeom>
          <a:noFill/>
          <a:ln>
            <a:noFill/>
          </a:ln>
          <a:effectLst>
            <a:outerShdw rotWithShape="0" algn="bl" dir="5580000" dist="180975">
              <a:srgbClr val="000000">
                <a:alpha val="36000"/>
              </a:srgbClr>
            </a:outerShdw>
          </a:effectLst>
        </p:spPr>
      </p:pic>
      <p:sp>
        <p:nvSpPr>
          <p:cNvPr id="247" name="Google Shape;247;g22f1ae101c7_2_17"/>
          <p:cNvSpPr txBox="1"/>
          <p:nvPr>
            <p:ph idx="1" type="body"/>
          </p:nvPr>
        </p:nvSpPr>
        <p:spPr>
          <a:xfrm>
            <a:off x="5906450" y="1418450"/>
            <a:ext cx="6122400" cy="5224500"/>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None/>
            </a:pPr>
            <a:r>
              <a:rPr b="1" lang="en-US" sz="3000"/>
              <a:t>NON-</a:t>
            </a:r>
            <a:r>
              <a:rPr b="1" lang="en-US" sz="3000"/>
              <a:t>FUNCTIONAL REQUIREMENTS</a:t>
            </a:r>
            <a:endParaRPr b="1" sz="3000"/>
          </a:p>
          <a:p>
            <a:pPr indent="0" lvl="0" marL="0" rtl="0" algn="just">
              <a:spcBef>
                <a:spcPts val="0"/>
              </a:spcBef>
              <a:spcAft>
                <a:spcPts val="0"/>
              </a:spcAft>
              <a:buNone/>
            </a:pPr>
            <a:r>
              <a:t/>
            </a:r>
            <a:endParaRPr b="1" sz="3000"/>
          </a:p>
          <a:p>
            <a:pPr indent="-285750" lvl="0" marL="228600" rtl="0" algn="just">
              <a:spcBef>
                <a:spcPts val="0"/>
              </a:spcBef>
              <a:spcAft>
                <a:spcPts val="0"/>
              </a:spcAft>
              <a:buSzPts val="2700"/>
              <a:buChar char="❖"/>
            </a:pPr>
            <a:r>
              <a:rPr lang="en-US" sz="2700"/>
              <a:t>Accuracy(at Least 80% ) &amp; Performance</a:t>
            </a:r>
            <a:endParaRPr sz="2700"/>
          </a:p>
          <a:p>
            <a:pPr indent="-285750" lvl="0" marL="228600" rtl="0" algn="just">
              <a:spcBef>
                <a:spcPts val="0"/>
              </a:spcBef>
              <a:spcAft>
                <a:spcPts val="0"/>
              </a:spcAft>
              <a:buSzPts val="2700"/>
              <a:buChar char="❖"/>
            </a:pPr>
            <a:r>
              <a:rPr lang="en-US" sz="2700"/>
              <a:t>Security &amp; Privacy</a:t>
            </a:r>
            <a:endParaRPr sz="2700"/>
          </a:p>
          <a:p>
            <a:pPr indent="-285750" lvl="0" marL="228600" rtl="0" algn="just">
              <a:spcBef>
                <a:spcPts val="0"/>
              </a:spcBef>
              <a:spcAft>
                <a:spcPts val="0"/>
              </a:spcAft>
              <a:buSzPts val="2700"/>
              <a:buChar char="❖"/>
            </a:pPr>
            <a:r>
              <a:rPr lang="en-US" sz="2700"/>
              <a:t>Speed</a:t>
            </a:r>
            <a:endParaRPr sz="2700"/>
          </a:p>
          <a:p>
            <a:pPr indent="-285750" lvl="0" marL="228600" rtl="0" algn="just">
              <a:spcBef>
                <a:spcPts val="0"/>
              </a:spcBef>
              <a:spcAft>
                <a:spcPts val="0"/>
              </a:spcAft>
              <a:buSzPts val="2700"/>
              <a:buChar char="❖"/>
            </a:pPr>
            <a:r>
              <a:rPr lang="en-US" sz="2700"/>
              <a:t>Reliability</a:t>
            </a:r>
            <a:endParaRPr sz="2700"/>
          </a:p>
          <a:p>
            <a:pPr indent="-285750" lvl="0" marL="228600" rtl="0" algn="just">
              <a:spcBef>
                <a:spcPts val="0"/>
              </a:spcBef>
              <a:spcAft>
                <a:spcPts val="0"/>
              </a:spcAft>
              <a:buSzPts val="2700"/>
              <a:buChar char="❖"/>
            </a:pPr>
            <a:r>
              <a:rPr lang="en-US" sz="2700"/>
              <a:t>Transparency</a:t>
            </a:r>
            <a:endParaRPr sz="2700"/>
          </a:p>
          <a:p>
            <a:pPr indent="-285750" lvl="0" marL="228600" rtl="0" algn="just">
              <a:spcBef>
                <a:spcPts val="0"/>
              </a:spcBef>
              <a:spcAft>
                <a:spcPts val="0"/>
              </a:spcAft>
              <a:buSzPts val="2700"/>
              <a:buChar char="❖"/>
            </a:pPr>
            <a:r>
              <a:rPr lang="en-US" sz="2700"/>
              <a:t>Portability</a:t>
            </a:r>
            <a:endParaRPr sz="2700"/>
          </a:p>
          <a:p>
            <a:pPr indent="-285750" lvl="0" marL="228600" rtl="0" algn="just">
              <a:spcBef>
                <a:spcPts val="0"/>
              </a:spcBef>
              <a:spcAft>
                <a:spcPts val="0"/>
              </a:spcAft>
              <a:buSzPts val="2700"/>
              <a:buChar char="❖"/>
            </a:pPr>
            <a:r>
              <a:rPr lang="en-US" sz="2700"/>
              <a:t>Fault Tolerance</a:t>
            </a:r>
            <a:endParaRPr sz="2700"/>
          </a:p>
          <a:p>
            <a:pPr indent="-285750" lvl="0" marL="228600" rtl="0" algn="just">
              <a:spcBef>
                <a:spcPts val="0"/>
              </a:spcBef>
              <a:spcAft>
                <a:spcPts val="0"/>
              </a:spcAft>
              <a:buSzPts val="2700"/>
              <a:buChar char="❖"/>
            </a:pPr>
            <a:r>
              <a:rPr lang="en-US" sz="2700"/>
              <a:t>Scalability</a:t>
            </a:r>
            <a:endParaRPr sz="2700"/>
          </a:p>
          <a:p>
            <a:pPr indent="-285750" lvl="0" marL="228600" rtl="0" algn="just">
              <a:spcBef>
                <a:spcPts val="0"/>
              </a:spcBef>
              <a:spcAft>
                <a:spcPts val="0"/>
              </a:spcAft>
              <a:buSzPts val="2700"/>
              <a:buChar char="❖"/>
            </a:pPr>
            <a:r>
              <a:rPr lang="en-US" sz="2700"/>
              <a:t>Maintainability</a:t>
            </a:r>
            <a:endParaRPr sz="2700"/>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1"/>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Solution Proposed</a:t>
            </a:r>
            <a:endParaRPr/>
          </a:p>
        </p:txBody>
      </p:sp>
      <p:sp>
        <p:nvSpPr>
          <p:cNvPr id="253" name="Google Shape;253;p11"/>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 July 2023</a:t>
            </a:r>
            <a:endParaRPr/>
          </a:p>
        </p:txBody>
      </p:sp>
      <p:sp>
        <p:nvSpPr>
          <p:cNvPr id="254" name="Google Shape;254;p11"/>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
        <p:nvSpPr>
          <p:cNvPr id="255" name="Google Shape;255;p11"/>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6" name="Google Shape;256;p11"/>
          <p:cNvSpPr txBox="1"/>
          <p:nvPr>
            <p:ph idx="1" type="body"/>
          </p:nvPr>
        </p:nvSpPr>
        <p:spPr>
          <a:xfrm>
            <a:off x="168225" y="1300775"/>
            <a:ext cx="5770800" cy="54459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960"/>
              </a:spcBef>
              <a:spcAft>
                <a:spcPts val="0"/>
              </a:spcAft>
              <a:buClr>
                <a:schemeClr val="dk1"/>
              </a:buClr>
              <a:buSzPts val="1100"/>
              <a:buFont typeface="Arial"/>
              <a:buNone/>
            </a:pPr>
            <a:r>
              <a:rPr lang="en-US" sz="2600"/>
              <a:t>The implementation of the system involves the following stages: </a:t>
            </a:r>
            <a:endParaRPr sz="2600"/>
          </a:p>
          <a:p>
            <a:pPr indent="-381000" lvl="0" marL="457200" rtl="0" algn="just">
              <a:lnSpc>
                <a:spcPct val="150000"/>
              </a:lnSpc>
              <a:spcBef>
                <a:spcPts val="960"/>
              </a:spcBef>
              <a:spcAft>
                <a:spcPts val="0"/>
              </a:spcAft>
              <a:buSzPts val="2400"/>
              <a:buChar char="❖"/>
            </a:pPr>
            <a:r>
              <a:rPr b="1" lang="en-US" sz="2400"/>
              <a:t>Data Collection </a:t>
            </a:r>
            <a:endParaRPr b="1" sz="2400"/>
          </a:p>
          <a:p>
            <a:pPr indent="-381000" lvl="0" marL="457200" rtl="0" algn="just">
              <a:lnSpc>
                <a:spcPct val="150000"/>
              </a:lnSpc>
              <a:spcBef>
                <a:spcPts val="0"/>
              </a:spcBef>
              <a:spcAft>
                <a:spcPts val="0"/>
              </a:spcAft>
              <a:buSzPts val="2400"/>
              <a:buChar char="❖"/>
            </a:pPr>
            <a:r>
              <a:rPr b="1" lang="en-US" sz="2400"/>
              <a:t>Data Pre-processing </a:t>
            </a:r>
            <a:endParaRPr b="1" sz="2400"/>
          </a:p>
          <a:p>
            <a:pPr indent="-381000" lvl="0" marL="457200" rtl="0" algn="just">
              <a:lnSpc>
                <a:spcPct val="150000"/>
              </a:lnSpc>
              <a:spcBef>
                <a:spcPts val="0"/>
              </a:spcBef>
              <a:spcAft>
                <a:spcPts val="0"/>
              </a:spcAft>
              <a:buSzPts val="2400"/>
              <a:buChar char="❖"/>
            </a:pPr>
            <a:r>
              <a:rPr b="1" lang="en-US" sz="2400"/>
              <a:t>Building the CNN Model</a:t>
            </a:r>
            <a:endParaRPr b="1" sz="2400"/>
          </a:p>
          <a:p>
            <a:pPr indent="-381000" lvl="0" marL="457200" rtl="0" algn="just">
              <a:lnSpc>
                <a:spcPct val="150000"/>
              </a:lnSpc>
              <a:spcBef>
                <a:spcPts val="0"/>
              </a:spcBef>
              <a:spcAft>
                <a:spcPts val="0"/>
              </a:spcAft>
              <a:buSzPts val="2400"/>
              <a:buChar char="❖"/>
            </a:pPr>
            <a:r>
              <a:rPr b="1" lang="en-US" sz="2400"/>
              <a:t>Inference Function</a:t>
            </a:r>
            <a:endParaRPr b="1" sz="2400"/>
          </a:p>
          <a:p>
            <a:pPr indent="-355600" lvl="0" marL="457200" rtl="0" algn="just">
              <a:lnSpc>
                <a:spcPct val="150000"/>
              </a:lnSpc>
              <a:spcBef>
                <a:spcPts val="0"/>
              </a:spcBef>
              <a:spcAft>
                <a:spcPts val="0"/>
              </a:spcAft>
              <a:buSzPts val="2000"/>
              <a:buChar char="❖"/>
            </a:pPr>
            <a:r>
              <a:rPr b="1" lang="en-US" sz="2400"/>
              <a:t>Displaying Inference Data</a:t>
            </a:r>
            <a:br>
              <a:rPr b="1" lang="en-US" sz="2400"/>
            </a:br>
            <a:r>
              <a:rPr b="1" lang="en-US" sz="2400"/>
              <a:t>	-</a:t>
            </a:r>
            <a:r>
              <a:rPr lang="en-US" sz="2400"/>
              <a:t>Backend Fast API TensorFlow</a:t>
            </a:r>
            <a:br>
              <a:rPr lang="en-US" sz="2400"/>
            </a:br>
            <a:r>
              <a:rPr lang="en-US" sz="2400"/>
              <a:t>	-Website (React JS)</a:t>
            </a:r>
            <a:br>
              <a:rPr lang="en-US" sz="2200"/>
            </a:br>
            <a:br>
              <a:rPr b="1" lang="en-US" sz="2200"/>
            </a:br>
            <a:br>
              <a:rPr b="1" lang="en-US" sz="2000"/>
            </a:br>
            <a:r>
              <a:rPr b="1" lang="en-US" sz="2000"/>
              <a:t>	</a:t>
            </a:r>
            <a:endParaRPr b="1" sz="2000"/>
          </a:p>
          <a:p>
            <a:pPr indent="0" lvl="0" marL="457200" rtl="0" algn="just">
              <a:lnSpc>
                <a:spcPct val="90000"/>
              </a:lnSpc>
              <a:spcBef>
                <a:spcPts val="960"/>
              </a:spcBef>
              <a:spcAft>
                <a:spcPts val="0"/>
              </a:spcAft>
              <a:buNone/>
            </a:pPr>
            <a:br>
              <a:rPr lang="en-US" sz="2000"/>
            </a:br>
            <a:endParaRPr sz="2000"/>
          </a:p>
          <a:p>
            <a:pPr indent="-228600" lvl="0" marL="228600" rtl="0" algn="just">
              <a:lnSpc>
                <a:spcPct val="90000"/>
              </a:lnSpc>
              <a:spcBef>
                <a:spcPts val="960"/>
              </a:spcBef>
              <a:spcAft>
                <a:spcPts val="0"/>
              </a:spcAft>
              <a:buClr>
                <a:schemeClr val="dk1"/>
              </a:buClr>
              <a:buSzPts val="1100"/>
              <a:buFont typeface="Arial"/>
              <a:buNone/>
            </a:pPr>
            <a:br>
              <a:rPr lang="en-US" sz="2000"/>
            </a:br>
            <a:endParaRPr sz="2000"/>
          </a:p>
          <a:p>
            <a:pPr indent="-228600" lvl="0" marL="228600" rtl="0" algn="just">
              <a:lnSpc>
                <a:spcPct val="90000"/>
              </a:lnSpc>
              <a:spcBef>
                <a:spcPts val="960"/>
              </a:spcBef>
              <a:spcAft>
                <a:spcPts val="0"/>
              </a:spcAft>
              <a:buClr>
                <a:schemeClr val="dk1"/>
              </a:buClr>
              <a:buSzPts val="1100"/>
              <a:buFont typeface="Arial"/>
              <a:buNone/>
            </a:pPr>
            <a:r>
              <a:t/>
            </a:r>
            <a:endParaRPr sz="2000"/>
          </a:p>
          <a:p>
            <a:pPr indent="-228600" lvl="0" marL="228600" rtl="0" algn="just">
              <a:lnSpc>
                <a:spcPct val="90000"/>
              </a:lnSpc>
              <a:spcBef>
                <a:spcPts val="960"/>
              </a:spcBef>
              <a:spcAft>
                <a:spcPts val="0"/>
              </a:spcAft>
              <a:buClr>
                <a:schemeClr val="dk1"/>
              </a:buClr>
              <a:buSzPts val="1100"/>
              <a:buFont typeface="Arial"/>
              <a:buNone/>
            </a:pPr>
            <a:r>
              <a:t/>
            </a:r>
            <a:endParaRPr sz="2700"/>
          </a:p>
          <a:p>
            <a:pPr indent="-228600" lvl="0" marL="228600" rtl="0" algn="just">
              <a:lnSpc>
                <a:spcPct val="90000"/>
              </a:lnSpc>
              <a:spcBef>
                <a:spcPts val="960"/>
              </a:spcBef>
              <a:spcAft>
                <a:spcPts val="0"/>
              </a:spcAft>
              <a:buSzPts val="3200"/>
              <a:buNone/>
            </a:pPr>
            <a:r>
              <a:t/>
            </a:r>
            <a:endParaRPr sz="2700"/>
          </a:p>
        </p:txBody>
      </p:sp>
      <p:pic>
        <p:nvPicPr>
          <p:cNvPr id="257" name="Google Shape;257;p11"/>
          <p:cNvPicPr preferRelativeResize="0"/>
          <p:nvPr/>
        </p:nvPicPr>
        <p:blipFill>
          <a:blip r:embed="rId3">
            <a:alphaModFix/>
          </a:blip>
          <a:stretch>
            <a:fillRect/>
          </a:stretch>
        </p:blipFill>
        <p:spPr>
          <a:xfrm>
            <a:off x="10494175" y="41225"/>
            <a:ext cx="1618200" cy="1218325"/>
          </a:xfrm>
          <a:prstGeom prst="rect">
            <a:avLst/>
          </a:prstGeom>
          <a:noFill/>
          <a:ln>
            <a:noFill/>
          </a:ln>
          <a:effectLst>
            <a:outerShdw rotWithShape="0" algn="bl" dir="5580000" dist="180975">
              <a:srgbClr val="000000">
                <a:alpha val="36000"/>
              </a:srgbClr>
            </a:outerShdw>
          </a:effectLst>
        </p:spPr>
      </p:pic>
      <p:sp>
        <p:nvSpPr>
          <p:cNvPr id="258" name="Google Shape;258;p11"/>
          <p:cNvSpPr txBox="1"/>
          <p:nvPr>
            <p:ph idx="1" type="body"/>
          </p:nvPr>
        </p:nvSpPr>
        <p:spPr>
          <a:xfrm>
            <a:off x="6258075" y="1300775"/>
            <a:ext cx="5770800" cy="54459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960"/>
              </a:spcBef>
              <a:spcAft>
                <a:spcPts val="0"/>
              </a:spcAft>
              <a:buClr>
                <a:schemeClr val="dk1"/>
              </a:buClr>
              <a:buSzPts val="1100"/>
              <a:buFont typeface="Arial"/>
              <a:buNone/>
            </a:pPr>
            <a:r>
              <a:rPr b="1" lang="en-US" sz="2600"/>
              <a:t>The CNN Model is built in following steps:</a:t>
            </a:r>
            <a:endParaRPr b="1" sz="2600"/>
          </a:p>
          <a:p>
            <a:pPr indent="-381000" lvl="0" marL="457200" marR="0" rtl="0" algn="just">
              <a:lnSpc>
                <a:spcPct val="150000"/>
              </a:lnSpc>
              <a:spcBef>
                <a:spcPts val="960"/>
              </a:spcBef>
              <a:spcAft>
                <a:spcPts val="0"/>
              </a:spcAft>
              <a:buSzPts val="2400"/>
              <a:buChar char="❖"/>
            </a:pPr>
            <a:r>
              <a:rPr lang="en-US" sz="2400"/>
              <a:t>Resizing and Normalisation Layer </a:t>
            </a:r>
            <a:endParaRPr sz="2400"/>
          </a:p>
          <a:p>
            <a:pPr indent="-381000" lvl="0" marL="457200" marR="0" rtl="0" algn="just">
              <a:lnSpc>
                <a:spcPct val="150000"/>
              </a:lnSpc>
              <a:spcBef>
                <a:spcPts val="0"/>
              </a:spcBef>
              <a:spcAft>
                <a:spcPts val="0"/>
              </a:spcAft>
              <a:buSzPts val="2400"/>
              <a:buChar char="❖"/>
            </a:pPr>
            <a:r>
              <a:rPr lang="en-US" sz="2400"/>
              <a:t>Data Augmentation </a:t>
            </a:r>
            <a:endParaRPr sz="2400"/>
          </a:p>
          <a:p>
            <a:pPr indent="-381000" lvl="0" marL="457200" marR="0" rtl="0" algn="just">
              <a:lnSpc>
                <a:spcPct val="150000"/>
              </a:lnSpc>
              <a:spcBef>
                <a:spcPts val="0"/>
              </a:spcBef>
              <a:spcAft>
                <a:spcPts val="0"/>
              </a:spcAft>
              <a:buSzPts val="2400"/>
              <a:buChar char="❖"/>
            </a:pPr>
            <a:r>
              <a:rPr lang="en-US" sz="2400"/>
              <a:t>Model Architecture</a:t>
            </a:r>
            <a:endParaRPr sz="2400"/>
          </a:p>
          <a:p>
            <a:pPr indent="-381000" lvl="0" marL="457200" marR="0" rtl="0" algn="just">
              <a:lnSpc>
                <a:spcPct val="150000"/>
              </a:lnSpc>
              <a:spcBef>
                <a:spcPts val="0"/>
              </a:spcBef>
              <a:spcAft>
                <a:spcPts val="0"/>
              </a:spcAft>
              <a:buSzPts val="2400"/>
              <a:buChar char="❖"/>
            </a:pPr>
            <a:r>
              <a:rPr lang="en-US" sz="2400"/>
              <a:t>Compiling the Model </a:t>
            </a:r>
            <a:endParaRPr sz="2400"/>
          </a:p>
          <a:p>
            <a:pPr indent="-381000" lvl="0" marL="457200" marR="0" rtl="0" algn="just">
              <a:lnSpc>
                <a:spcPct val="150000"/>
              </a:lnSpc>
              <a:spcBef>
                <a:spcPts val="0"/>
              </a:spcBef>
              <a:spcAft>
                <a:spcPts val="0"/>
              </a:spcAft>
              <a:buSzPts val="2400"/>
              <a:buChar char="❖"/>
            </a:pPr>
            <a:r>
              <a:rPr lang="en-US" sz="2400"/>
              <a:t>Training the Model </a:t>
            </a:r>
            <a:endParaRPr sz="2400"/>
          </a:p>
          <a:p>
            <a:pPr indent="-381000" lvl="0" marL="457200" marR="0" rtl="0" algn="just">
              <a:lnSpc>
                <a:spcPct val="150000"/>
              </a:lnSpc>
              <a:spcBef>
                <a:spcPts val="0"/>
              </a:spcBef>
              <a:spcAft>
                <a:spcPts val="0"/>
              </a:spcAft>
              <a:buSzPts val="2400"/>
              <a:buChar char="❖"/>
            </a:pPr>
            <a:r>
              <a:rPr lang="en-US" sz="2400"/>
              <a:t>Testing the Model </a:t>
            </a:r>
            <a:endParaRPr sz="2400"/>
          </a:p>
          <a:p>
            <a:pPr indent="-228600" lvl="0" marL="228600" rtl="0" algn="just">
              <a:lnSpc>
                <a:spcPct val="90000"/>
              </a:lnSpc>
              <a:spcBef>
                <a:spcPts val="960"/>
              </a:spcBef>
              <a:spcAft>
                <a:spcPts val="0"/>
              </a:spcAft>
              <a:buClr>
                <a:schemeClr val="dk1"/>
              </a:buClr>
              <a:buSzPts val="1100"/>
              <a:buFont typeface="Arial"/>
              <a:buNone/>
            </a:pPr>
            <a:r>
              <a:t/>
            </a:r>
            <a:endParaRPr sz="2700"/>
          </a:p>
          <a:p>
            <a:pPr indent="-228600" lvl="0" marL="228600" rtl="0" algn="just">
              <a:lnSpc>
                <a:spcPct val="90000"/>
              </a:lnSpc>
              <a:spcBef>
                <a:spcPts val="960"/>
              </a:spcBef>
              <a:spcAft>
                <a:spcPts val="0"/>
              </a:spcAft>
              <a:buSzPts val="3200"/>
              <a:buNone/>
            </a:pPr>
            <a:r>
              <a:t/>
            </a:r>
            <a:endParaRPr sz="2700"/>
          </a:p>
        </p:txBody>
      </p:sp>
      <p:sp>
        <p:nvSpPr>
          <p:cNvPr id="259" name="Google Shape;259;p11"/>
          <p:cNvSpPr/>
          <p:nvPr/>
        </p:nvSpPr>
        <p:spPr>
          <a:xfrm>
            <a:off x="5984550" y="1323825"/>
            <a:ext cx="45600" cy="5238600"/>
          </a:xfrm>
          <a:prstGeom prst="rect">
            <a:avLst/>
          </a:prstGeom>
          <a:solidFill>
            <a:srgbClr val="418AB3"/>
          </a:solidFill>
          <a:ln cap="flat" cmpd="sng" w="9525">
            <a:solidFill>
              <a:srgbClr val="418AB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18AB3"/>
              </a:solidFill>
            </a:endParaRP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22f1ae101c7_0_19"/>
          <p:cNvSpPr txBox="1"/>
          <p:nvPr>
            <p:ph type="title"/>
          </p:nvPr>
        </p:nvSpPr>
        <p:spPr>
          <a:xfrm>
            <a:off x="154546" y="0"/>
            <a:ext cx="11874300" cy="1300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Solution Proposed</a:t>
            </a:r>
            <a:endParaRPr/>
          </a:p>
        </p:txBody>
      </p:sp>
      <p:sp>
        <p:nvSpPr>
          <p:cNvPr id="265" name="Google Shape;265;g22f1ae101c7_0_19"/>
          <p:cNvSpPr txBox="1"/>
          <p:nvPr>
            <p:ph idx="10" type="dt"/>
          </p:nvPr>
        </p:nvSpPr>
        <p:spPr>
          <a:xfrm>
            <a:off x="838200" y="6562416"/>
            <a:ext cx="3200400" cy="274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 July 2023</a:t>
            </a:r>
            <a:endParaRPr/>
          </a:p>
        </p:txBody>
      </p:sp>
      <p:sp>
        <p:nvSpPr>
          <p:cNvPr id="266" name="Google Shape;266;g22f1ae101c7_0_19"/>
          <p:cNvSpPr txBox="1"/>
          <p:nvPr>
            <p:ph idx="11" type="ftr"/>
          </p:nvPr>
        </p:nvSpPr>
        <p:spPr>
          <a:xfrm>
            <a:off x="4288665" y="6562416"/>
            <a:ext cx="3200400" cy="274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
        <p:nvSpPr>
          <p:cNvPr id="267" name="Google Shape;267;g22f1ae101c7_0_19"/>
          <p:cNvSpPr txBox="1"/>
          <p:nvPr>
            <p:ph idx="12" type="sldNum"/>
          </p:nvPr>
        </p:nvSpPr>
        <p:spPr>
          <a:xfrm>
            <a:off x="8757642" y="6562416"/>
            <a:ext cx="1371600" cy="2742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8" name="Google Shape;268;g22f1ae101c7_0_19"/>
          <p:cNvSpPr txBox="1"/>
          <p:nvPr>
            <p:ph idx="1" type="body"/>
          </p:nvPr>
        </p:nvSpPr>
        <p:spPr>
          <a:xfrm>
            <a:off x="70525" y="1418450"/>
            <a:ext cx="11828100" cy="5614800"/>
          </a:xfrm>
          <a:prstGeom prst="rect">
            <a:avLst/>
          </a:prstGeom>
          <a:noFill/>
          <a:ln>
            <a:noFill/>
          </a:ln>
        </p:spPr>
        <p:txBody>
          <a:bodyPr anchorCtr="0" anchor="t" bIns="45700" lIns="91425" spcFirstLastPara="1" rIns="91425" wrap="square" tIns="45700">
            <a:normAutofit fontScale="70000" lnSpcReduction="20000"/>
          </a:bodyPr>
          <a:lstStyle/>
          <a:p>
            <a:pPr indent="0" lvl="0" marL="0" rtl="0" algn="just">
              <a:spcBef>
                <a:spcPts val="960"/>
              </a:spcBef>
              <a:spcAft>
                <a:spcPts val="0"/>
              </a:spcAft>
              <a:buSzPct val="28731"/>
              <a:buNone/>
            </a:pPr>
            <a:r>
              <a:rPr b="1" lang="en-US" sz="3828"/>
              <a:t>The procedure that system follows for prediction is :</a:t>
            </a:r>
            <a:endParaRPr b="1" sz="3828"/>
          </a:p>
          <a:p>
            <a:pPr indent="0" lvl="0" marL="0" rtl="0" algn="just">
              <a:spcBef>
                <a:spcPts val="960"/>
              </a:spcBef>
              <a:spcAft>
                <a:spcPts val="0"/>
              </a:spcAft>
              <a:buSzPct val="28731"/>
              <a:buNone/>
            </a:pPr>
            <a:r>
              <a:t/>
            </a:r>
            <a:endParaRPr b="1" sz="3828"/>
          </a:p>
          <a:p>
            <a:pPr indent="-384810" lvl="0" marL="457200" rtl="0" algn="just">
              <a:lnSpc>
                <a:spcPct val="115000"/>
              </a:lnSpc>
              <a:spcBef>
                <a:spcPts val="960"/>
              </a:spcBef>
              <a:spcAft>
                <a:spcPts val="0"/>
              </a:spcAft>
              <a:buSzPct val="100000"/>
              <a:buChar char="❖"/>
            </a:pPr>
            <a:r>
              <a:rPr lang="en-US" sz="3514"/>
              <a:t>The input test image is acquired and preprocessed in the next stage and then it is converted into array form for comparison. </a:t>
            </a:r>
            <a:endParaRPr sz="3514"/>
          </a:p>
          <a:p>
            <a:pPr indent="-384810" lvl="0" marL="457200" rtl="0" algn="just">
              <a:lnSpc>
                <a:spcPct val="115000"/>
              </a:lnSpc>
              <a:spcBef>
                <a:spcPts val="0"/>
              </a:spcBef>
              <a:spcAft>
                <a:spcPts val="0"/>
              </a:spcAft>
              <a:buSzPct val="100000"/>
              <a:buChar char="❖"/>
            </a:pPr>
            <a:r>
              <a:rPr lang="en-US" sz="3514"/>
              <a:t>The selected database is properly segregated and preprocessed and then renamed into proper folders. </a:t>
            </a:r>
            <a:endParaRPr sz="3514"/>
          </a:p>
          <a:p>
            <a:pPr indent="-384810" lvl="0" marL="457200" rtl="0" algn="just">
              <a:lnSpc>
                <a:spcPct val="115000"/>
              </a:lnSpc>
              <a:spcBef>
                <a:spcPts val="0"/>
              </a:spcBef>
              <a:spcAft>
                <a:spcPts val="0"/>
              </a:spcAft>
              <a:buSzPct val="100000"/>
              <a:buChar char="❖"/>
            </a:pPr>
            <a:r>
              <a:rPr lang="en-US" sz="3514"/>
              <a:t>The model is properly trained using CNN and then classification takes place.</a:t>
            </a:r>
            <a:endParaRPr sz="3514"/>
          </a:p>
          <a:p>
            <a:pPr indent="-384810" lvl="0" marL="457200" rtl="0" algn="just">
              <a:lnSpc>
                <a:spcPct val="115000"/>
              </a:lnSpc>
              <a:spcBef>
                <a:spcPts val="0"/>
              </a:spcBef>
              <a:spcAft>
                <a:spcPts val="0"/>
              </a:spcAft>
              <a:buSzPct val="100000"/>
              <a:buChar char="❖"/>
            </a:pPr>
            <a:r>
              <a:rPr lang="en-US" sz="3514"/>
              <a:t>The comparison of the test image and the trained model take place followed by the display of the result. </a:t>
            </a:r>
            <a:endParaRPr sz="3514"/>
          </a:p>
          <a:p>
            <a:pPr indent="-384810" lvl="0" marL="457200" rtl="0" algn="just">
              <a:lnSpc>
                <a:spcPct val="115000"/>
              </a:lnSpc>
              <a:spcBef>
                <a:spcPts val="0"/>
              </a:spcBef>
              <a:spcAft>
                <a:spcPts val="0"/>
              </a:spcAft>
              <a:buSzPct val="100000"/>
              <a:buChar char="❖"/>
            </a:pPr>
            <a:r>
              <a:rPr lang="en-US" sz="3514"/>
              <a:t>If there is a defect or disease in the plant the software displays the disease along with the remedy.</a:t>
            </a:r>
            <a:endParaRPr sz="3514"/>
          </a:p>
          <a:p>
            <a:pPr indent="-228600" lvl="0" marL="228600" rtl="0" algn="just">
              <a:lnSpc>
                <a:spcPct val="90000"/>
              </a:lnSpc>
              <a:spcBef>
                <a:spcPts val="960"/>
              </a:spcBef>
              <a:spcAft>
                <a:spcPts val="0"/>
              </a:spcAft>
              <a:buSzPct val="34375"/>
              <a:buNone/>
            </a:pPr>
            <a:r>
              <a:t/>
            </a:r>
            <a:endParaRPr/>
          </a:p>
          <a:p>
            <a:pPr indent="-228600" lvl="0" marL="228600" rtl="0" algn="just">
              <a:lnSpc>
                <a:spcPct val="90000"/>
              </a:lnSpc>
              <a:spcBef>
                <a:spcPts val="960"/>
              </a:spcBef>
              <a:spcAft>
                <a:spcPts val="0"/>
              </a:spcAft>
              <a:buSzPct val="34375"/>
              <a:buNone/>
            </a:pPr>
            <a:r>
              <a:t/>
            </a:r>
            <a:endParaRPr/>
          </a:p>
          <a:p>
            <a:pPr indent="-228600" lvl="0" marL="228600" rtl="0" algn="just">
              <a:lnSpc>
                <a:spcPct val="90000"/>
              </a:lnSpc>
              <a:spcBef>
                <a:spcPts val="960"/>
              </a:spcBef>
              <a:spcAft>
                <a:spcPts val="0"/>
              </a:spcAft>
              <a:buSzPct val="100000"/>
              <a:buNone/>
            </a:pPr>
            <a:r>
              <a:t/>
            </a:r>
            <a:endParaRPr/>
          </a:p>
        </p:txBody>
      </p:sp>
      <p:pic>
        <p:nvPicPr>
          <p:cNvPr id="269" name="Google Shape;269;g22f1ae101c7_0_19"/>
          <p:cNvPicPr preferRelativeResize="0"/>
          <p:nvPr/>
        </p:nvPicPr>
        <p:blipFill>
          <a:blip r:embed="rId3">
            <a:alphaModFix/>
          </a:blip>
          <a:stretch>
            <a:fillRect/>
          </a:stretch>
        </p:blipFill>
        <p:spPr>
          <a:xfrm>
            <a:off x="10494175" y="41225"/>
            <a:ext cx="1618200" cy="1218325"/>
          </a:xfrm>
          <a:prstGeom prst="rect">
            <a:avLst/>
          </a:prstGeom>
          <a:noFill/>
          <a:ln>
            <a:noFill/>
          </a:ln>
          <a:effectLst>
            <a:outerShdw rotWithShape="0" algn="bl" dir="5580000" dist="180975">
              <a:srgbClr val="000000">
                <a:alpha val="36000"/>
              </a:srgbClr>
            </a:outerShdw>
          </a:effectLst>
        </p:spPr>
      </p:pic>
    </p:spTree>
  </p:cSld>
  <p:clrMapOvr>
    <a:masterClrMapping/>
  </p:clrMapOvr>
  <p:transition>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12"/>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Expected Outcome</a:t>
            </a:r>
            <a:endParaRPr/>
          </a:p>
        </p:txBody>
      </p:sp>
      <p:sp>
        <p:nvSpPr>
          <p:cNvPr id="275" name="Google Shape;275;p12"/>
          <p:cNvSpPr txBox="1"/>
          <p:nvPr>
            <p:ph idx="1" type="body"/>
          </p:nvPr>
        </p:nvSpPr>
        <p:spPr>
          <a:xfrm>
            <a:off x="172571" y="1418447"/>
            <a:ext cx="11847000" cy="5112900"/>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960"/>
              </a:spcBef>
              <a:spcAft>
                <a:spcPts val="0"/>
              </a:spcAft>
              <a:buNone/>
            </a:pPr>
            <a:r>
              <a:t/>
            </a:r>
            <a:endParaRPr sz="2464"/>
          </a:p>
          <a:p>
            <a:pPr indent="-404157" lvl="0" marL="457200" rtl="0" algn="just">
              <a:lnSpc>
                <a:spcPct val="115000"/>
              </a:lnSpc>
              <a:spcBef>
                <a:spcPts val="960"/>
              </a:spcBef>
              <a:spcAft>
                <a:spcPts val="0"/>
              </a:spcAft>
              <a:buSzPts val="2765"/>
              <a:buChar char="❖"/>
            </a:pPr>
            <a:r>
              <a:rPr b="1" lang="en-US" sz="2764"/>
              <a:t>Automated Disease Diagnostic</a:t>
            </a:r>
            <a:endParaRPr b="1" sz="2764"/>
          </a:p>
          <a:p>
            <a:pPr indent="-404157" lvl="0" marL="457200" rtl="0" algn="just">
              <a:lnSpc>
                <a:spcPct val="115000"/>
              </a:lnSpc>
              <a:spcBef>
                <a:spcPts val="0"/>
              </a:spcBef>
              <a:spcAft>
                <a:spcPts val="0"/>
              </a:spcAft>
              <a:buSzPts val="2765"/>
              <a:buChar char="❖"/>
            </a:pPr>
            <a:r>
              <a:rPr b="1" lang="en-US" sz="2764"/>
              <a:t>Early Disease Detection</a:t>
            </a:r>
            <a:endParaRPr b="1" sz="2764"/>
          </a:p>
          <a:p>
            <a:pPr indent="-404157" lvl="0" marL="457200" rtl="0" algn="just">
              <a:lnSpc>
                <a:spcPct val="115000"/>
              </a:lnSpc>
              <a:spcBef>
                <a:spcPts val="0"/>
              </a:spcBef>
              <a:spcAft>
                <a:spcPts val="0"/>
              </a:spcAft>
              <a:buSzPts val="2765"/>
              <a:buChar char="❖"/>
            </a:pPr>
            <a:r>
              <a:rPr b="1" lang="en-US" sz="2764"/>
              <a:t>Accurate Disease Detection</a:t>
            </a:r>
            <a:endParaRPr b="1" sz="2764"/>
          </a:p>
          <a:p>
            <a:pPr indent="-404157" lvl="0" marL="457200" rtl="0" algn="just">
              <a:lnSpc>
                <a:spcPct val="115000"/>
              </a:lnSpc>
              <a:spcBef>
                <a:spcPts val="0"/>
              </a:spcBef>
              <a:spcAft>
                <a:spcPts val="0"/>
              </a:spcAft>
              <a:buSzPts val="2765"/>
              <a:buChar char="❖"/>
            </a:pPr>
            <a:r>
              <a:rPr b="1" lang="en-US" sz="2764"/>
              <a:t>Improved Crop Production and Sustainability</a:t>
            </a:r>
            <a:endParaRPr b="1" sz="2764"/>
          </a:p>
          <a:p>
            <a:pPr indent="-404157" lvl="0" marL="457200" rtl="0" algn="just">
              <a:lnSpc>
                <a:spcPct val="115000"/>
              </a:lnSpc>
              <a:spcBef>
                <a:spcPts val="0"/>
              </a:spcBef>
              <a:spcAft>
                <a:spcPts val="0"/>
              </a:spcAft>
              <a:buSzPts val="2765"/>
              <a:buChar char="❖"/>
            </a:pPr>
            <a:r>
              <a:rPr b="1" lang="en-US" sz="2764"/>
              <a:t>Treatment for the disease</a:t>
            </a:r>
            <a:endParaRPr b="1" sz="2764"/>
          </a:p>
          <a:p>
            <a:pPr indent="-404157" lvl="0" marL="457200" rtl="0" algn="just">
              <a:lnSpc>
                <a:spcPct val="115000"/>
              </a:lnSpc>
              <a:spcBef>
                <a:spcPts val="0"/>
              </a:spcBef>
              <a:spcAft>
                <a:spcPts val="0"/>
              </a:spcAft>
              <a:buSzPts val="2765"/>
              <a:buChar char="❖"/>
            </a:pPr>
            <a:r>
              <a:rPr b="1" lang="en-US" sz="2764"/>
              <a:t>Disease prevention measures for different plants </a:t>
            </a:r>
            <a:endParaRPr b="1" sz="2764"/>
          </a:p>
          <a:p>
            <a:pPr indent="0" lvl="0" marL="0" rtl="0" algn="just">
              <a:lnSpc>
                <a:spcPct val="115000"/>
              </a:lnSpc>
              <a:spcBef>
                <a:spcPts val="960"/>
              </a:spcBef>
              <a:spcAft>
                <a:spcPts val="0"/>
              </a:spcAft>
              <a:buNone/>
            </a:pPr>
            <a:r>
              <a:t/>
            </a:r>
            <a:endParaRPr sz="2800"/>
          </a:p>
        </p:txBody>
      </p:sp>
      <p:sp>
        <p:nvSpPr>
          <p:cNvPr id="276" name="Google Shape;276;p12"/>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 July 2023</a:t>
            </a:r>
            <a:endParaRPr/>
          </a:p>
        </p:txBody>
      </p:sp>
      <p:sp>
        <p:nvSpPr>
          <p:cNvPr id="277" name="Google Shape;277;p12"/>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8" name="Google Shape;278;p12"/>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pic>
        <p:nvPicPr>
          <p:cNvPr id="279" name="Google Shape;279;p12"/>
          <p:cNvPicPr preferRelativeResize="0"/>
          <p:nvPr/>
        </p:nvPicPr>
        <p:blipFill>
          <a:blip r:embed="rId3">
            <a:alphaModFix/>
          </a:blip>
          <a:stretch>
            <a:fillRect/>
          </a:stretch>
        </p:blipFill>
        <p:spPr>
          <a:xfrm>
            <a:off x="10494175" y="41225"/>
            <a:ext cx="1618200" cy="1218325"/>
          </a:xfrm>
          <a:prstGeom prst="rect">
            <a:avLst/>
          </a:prstGeom>
          <a:noFill/>
          <a:ln>
            <a:noFill/>
          </a:ln>
          <a:effectLst>
            <a:outerShdw rotWithShape="0" algn="bl" dir="5580000" dist="180975">
              <a:srgbClr val="000000">
                <a:alpha val="36000"/>
              </a:srgbClr>
            </a:outerShdw>
          </a:effectLst>
        </p:spPr>
      </p:pic>
    </p:spTree>
  </p:cSld>
  <p:clrMapOvr>
    <a:masterClrMapping/>
  </p:clrMapOvr>
  <p:transition>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3"/>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Conclusion</a:t>
            </a:r>
            <a:endParaRPr/>
          </a:p>
        </p:txBody>
      </p:sp>
      <p:sp>
        <p:nvSpPr>
          <p:cNvPr id="285" name="Google Shape;285;p13"/>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lnSpcReduction="20000"/>
          </a:bodyPr>
          <a:lstStyle/>
          <a:p>
            <a:pPr indent="-228600" lvl="0" marL="228600" rtl="0" algn="just">
              <a:lnSpc>
                <a:spcPct val="90000"/>
              </a:lnSpc>
              <a:spcBef>
                <a:spcPts val="0"/>
              </a:spcBef>
              <a:spcAft>
                <a:spcPts val="0"/>
              </a:spcAft>
              <a:buSzPts val="3200"/>
              <a:buChar char="❖"/>
            </a:pPr>
            <a:r>
              <a:rPr lang="en-US"/>
              <a:t>The proposed system is being developed, taking in mind the benefits of the farmers and agricultural sector. </a:t>
            </a:r>
            <a:endParaRPr/>
          </a:p>
          <a:p>
            <a:pPr indent="0" lvl="0" marL="0" rtl="0" algn="just">
              <a:lnSpc>
                <a:spcPct val="90000"/>
              </a:lnSpc>
              <a:spcBef>
                <a:spcPts val="0"/>
              </a:spcBef>
              <a:spcAft>
                <a:spcPts val="0"/>
              </a:spcAft>
              <a:buNone/>
            </a:pPr>
            <a:r>
              <a:t/>
            </a:r>
            <a:endParaRPr/>
          </a:p>
          <a:p>
            <a:pPr indent="-228600" lvl="0" marL="228600" rtl="0" algn="just">
              <a:lnSpc>
                <a:spcPct val="90000"/>
              </a:lnSpc>
              <a:spcBef>
                <a:spcPts val="0"/>
              </a:spcBef>
              <a:spcAft>
                <a:spcPts val="0"/>
              </a:spcAft>
              <a:buSzPts val="3200"/>
              <a:buChar char="❖"/>
            </a:pPr>
            <a:r>
              <a:rPr lang="en-US"/>
              <a:t>This </a:t>
            </a:r>
            <a:r>
              <a:rPr lang="en-US"/>
              <a:t>system </a:t>
            </a:r>
            <a:r>
              <a:rPr lang="en-US"/>
              <a:t>detect diseases in plants and also provide the remedy for it so as to identify and diagnose various diseases that affect plants, thereby aiding in timely interventions and preventing crop losses.</a:t>
            </a:r>
            <a:endParaRPr/>
          </a:p>
          <a:p>
            <a:pPr indent="0" lvl="0" marL="228600" rtl="0" algn="just">
              <a:lnSpc>
                <a:spcPct val="90000"/>
              </a:lnSpc>
              <a:spcBef>
                <a:spcPts val="0"/>
              </a:spcBef>
              <a:spcAft>
                <a:spcPts val="0"/>
              </a:spcAft>
              <a:buNone/>
            </a:pPr>
            <a:r>
              <a:t/>
            </a:r>
            <a:endParaRPr/>
          </a:p>
          <a:p>
            <a:pPr indent="-228600" lvl="0" marL="228600" rtl="0" algn="just">
              <a:lnSpc>
                <a:spcPct val="90000"/>
              </a:lnSpc>
              <a:spcBef>
                <a:spcPts val="0"/>
              </a:spcBef>
              <a:spcAft>
                <a:spcPts val="0"/>
              </a:spcAft>
              <a:buSzPts val="3200"/>
              <a:buChar char="❖"/>
            </a:pPr>
            <a:r>
              <a:rPr lang="en-US"/>
              <a:t>It will be based on python and will be </a:t>
            </a:r>
            <a:r>
              <a:rPr lang="en-US"/>
              <a:t>targeting</a:t>
            </a:r>
            <a:r>
              <a:rPr lang="en-US"/>
              <a:t> for an accuracy of around 70% to 80%.</a:t>
            </a:r>
            <a:endParaRPr/>
          </a:p>
          <a:p>
            <a:pPr indent="0" lvl="0" marL="228600" rtl="0" algn="just">
              <a:lnSpc>
                <a:spcPct val="90000"/>
              </a:lnSpc>
              <a:spcBef>
                <a:spcPts val="0"/>
              </a:spcBef>
              <a:spcAft>
                <a:spcPts val="0"/>
              </a:spcAft>
              <a:buNone/>
            </a:pPr>
            <a:r>
              <a:t/>
            </a:r>
            <a:endParaRPr/>
          </a:p>
          <a:p>
            <a:pPr indent="-228600" lvl="0" marL="228600" rtl="0" algn="just">
              <a:lnSpc>
                <a:spcPct val="90000"/>
              </a:lnSpc>
              <a:spcBef>
                <a:spcPts val="0"/>
              </a:spcBef>
              <a:spcAft>
                <a:spcPts val="0"/>
              </a:spcAft>
              <a:buSzPts val="3200"/>
              <a:buChar char="❖"/>
            </a:pPr>
            <a:r>
              <a:rPr lang="en-US"/>
              <a:t>By contributing to sustainable farming practices, this project has the potential to make a substantial positive impact on food security and global agricultural sustainability.</a:t>
            </a:r>
            <a:endParaRPr/>
          </a:p>
        </p:txBody>
      </p:sp>
      <p:sp>
        <p:nvSpPr>
          <p:cNvPr id="286" name="Google Shape;286;p13"/>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 July 2023</a:t>
            </a:r>
            <a:endParaRPr/>
          </a:p>
        </p:txBody>
      </p:sp>
      <p:sp>
        <p:nvSpPr>
          <p:cNvPr id="287" name="Google Shape;287;p13"/>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8" name="Google Shape;288;p13"/>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pic>
        <p:nvPicPr>
          <p:cNvPr id="289" name="Google Shape;289;p13"/>
          <p:cNvPicPr preferRelativeResize="0"/>
          <p:nvPr/>
        </p:nvPicPr>
        <p:blipFill>
          <a:blip r:embed="rId3">
            <a:alphaModFix/>
          </a:blip>
          <a:stretch>
            <a:fillRect/>
          </a:stretch>
        </p:blipFill>
        <p:spPr>
          <a:xfrm>
            <a:off x="10494175" y="41225"/>
            <a:ext cx="1618200" cy="1218325"/>
          </a:xfrm>
          <a:prstGeom prst="rect">
            <a:avLst/>
          </a:prstGeom>
          <a:noFill/>
          <a:ln>
            <a:noFill/>
          </a:ln>
          <a:effectLst>
            <a:outerShdw rotWithShape="0" algn="bl" dir="5580000" dist="180975">
              <a:srgbClr val="000000">
                <a:alpha val="36000"/>
              </a:srgbClr>
            </a:outerShdw>
          </a:effectLst>
        </p:spPr>
      </p:pic>
    </p:spTree>
  </p:cSld>
  <p:clrMapOvr>
    <a:masterClrMapping/>
  </p:clrMapOvr>
  <p:transition>
    <p:fade/>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5"/>
          <p:cNvSpPr/>
          <p:nvPr/>
        </p:nvSpPr>
        <p:spPr>
          <a:xfrm>
            <a:off x="91888" y="1843951"/>
            <a:ext cx="12008224" cy="31700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0000" u="none" cap="none" strike="noStrike">
                <a:solidFill>
                  <a:srgbClr val="6D9BC1"/>
                </a:solidFill>
                <a:latin typeface="Quattrocento Sans"/>
                <a:ea typeface="Quattrocento Sans"/>
                <a:cs typeface="Quattrocento Sans"/>
                <a:sym typeface="Quattrocento Sans"/>
              </a:rPr>
              <a:t>Q&amp;A</a:t>
            </a:r>
            <a:endParaRPr b="1" i="0" sz="20000" u="none" cap="none" strike="noStrike">
              <a:solidFill>
                <a:srgbClr val="6D9BC1"/>
              </a:solidFill>
              <a:latin typeface="Quattrocento Sans"/>
              <a:ea typeface="Quattrocento Sans"/>
              <a:cs typeface="Quattrocento Sans"/>
              <a:sym typeface="Quattrocento Sans"/>
            </a:endParaRPr>
          </a:p>
        </p:txBody>
      </p:sp>
      <p:sp>
        <p:nvSpPr>
          <p:cNvPr id="295" name="Google Shape;295;p15"/>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 July 2023</a:t>
            </a:r>
            <a:endParaRPr/>
          </a:p>
        </p:txBody>
      </p:sp>
      <p:sp>
        <p:nvSpPr>
          <p:cNvPr id="296" name="Google Shape;296;p15"/>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7" name="Google Shape;297;p15"/>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
          <p:cNvSpPr txBox="1"/>
          <p:nvPr>
            <p:ph type="ctrTitle"/>
          </p:nvPr>
        </p:nvSpPr>
        <p:spPr>
          <a:xfrm>
            <a:off x="246800" y="1291001"/>
            <a:ext cx="10515600" cy="1860000"/>
          </a:xfrm>
          <a:prstGeom prst="rect">
            <a:avLst/>
          </a:prstGeom>
          <a:noFill/>
          <a:ln>
            <a:noFill/>
          </a:ln>
        </p:spPr>
        <p:txBody>
          <a:bodyPr anchorCtr="0" anchor="b" bIns="45700" lIns="91425" spcFirstLastPara="1" rIns="91425" wrap="square" tIns="45700">
            <a:normAutofit/>
          </a:bodyPr>
          <a:lstStyle/>
          <a:p>
            <a:pPr indent="0" lvl="0" marL="0" rtl="0" algn="l">
              <a:lnSpc>
                <a:spcPct val="50000"/>
              </a:lnSpc>
              <a:spcBef>
                <a:spcPts val="0"/>
              </a:spcBef>
              <a:spcAft>
                <a:spcPts val="0"/>
              </a:spcAft>
              <a:buClr>
                <a:schemeClr val="lt1"/>
              </a:buClr>
              <a:buSzPts val="7200"/>
              <a:buFont typeface="Calibri"/>
              <a:buNone/>
            </a:pPr>
            <a:r>
              <a:rPr lang="en-US" u="sng"/>
              <a:t>FLAURALYSIS</a:t>
            </a:r>
            <a:endParaRPr u="sng"/>
          </a:p>
          <a:p>
            <a:pPr indent="0" lvl="0" marL="0" rtl="0" algn="l">
              <a:lnSpc>
                <a:spcPct val="50000"/>
              </a:lnSpc>
              <a:spcBef>
                <a:spcPts val="0"/>
              </a:spcBef>
              <a:spcAft>
                <a:spcPts val="0"/>
              </a:spcAft>
              <a:buClr>
                <a:schemeClr val="lt1"/>
              </a:buClr>
              <a:buSzPts val="7200"/>
              <a:buFont typeface="Calibri"/>
              <a:buNone/>
            </a:pPr>
            <a:r>
              <a:rPr i="1" lang="en-US" sz="2977">
                <a:solidFill>
                  <a:schemeClr val="dk1"/>
                </a:solidFill>
              </a:rPr>
              <a:t>Plant Disease Detection System</a:t>
            </a:r>
            <a:r>
              <a:rPr i="1" lang="en-US" u="sng">
                <a:solidFill>
                  <a:schemeClr val="dk1"/>
                </a:solidFill>
              </a:rPr>
              <a:t> </a:t>
            </a:r>
            <a:endParaRPr i="1" u="sng">
              <a:solidFill>
                <a:schemeClr val="dk1"/>
              </a:solidFill>
            </a:endParaRPr>
          </a:p>
        </p:txBody>
      </p:sp>
      <p:sp>
        <p:nvSpPr>
          <p:cNvPr id="121" name="Google Shape;121;p2"/>
          <p:cNvSpPr txBox="1"/>
          <p:nvPr>
            <p:ph idx="1" type="subTitle"/>
          </p:nvPr>
        </p:nvSpPr>
        <p:spPr>
          <a:xfrm>
            <a:off x="76704" y="5110609"/>
            <a:ext cx="12037454" cy="1137793"/>
          </a:xfrm>
          <a:prstGeom prst="rect">
            <a:avLst/>
          </a:prstGeom>
          <a:noFill/>
          <a:ln>
            <a:noFill/>
          </a:ln>
        </p:spPr>
        <p:txBody>
          <a:bodyPr anchorCtr="0" anchor="t" bIns="45700" lIns="91425" spcFirstLastPara="1" rIns="91425" wrap="square" tIns="45700">
            <a:normAutofit fontScale="55000" lnSpcReduction="20000"/>
          </a:bodyPr>
          <a:lstStyle/>
          <a:p>
            <a:pPr indent="0" lvl="0" marL="0" rtl="0" algn="r">
              <a:lnSpc>
                <a:spcPct val="150000"/>
              </a:lnSpc>
              <a:spcBef>
                <a:spcPts val="0"/>
              </a:spcBef>
              <a:spcAft>
                <a:spcPts val="0"/>
              </a:spcAft>
              <a:buSzPct val="100000"/>
              <a:buNone/>
            </a:pPr>
            <a:r>
              <a:rPr b="1" lang="en-US" sz="4000">
                <a:solidFill>
                  <a:schemeClr val="dk1"/>
                </a:solidFill>
                <a:latin typeface="Droid Sans Mono"/>
                <a:ea typeface="Droid Sans Mono"/>
                <a:cs typeface="Droid Sans Mono"/>
                <a:sym typeface="Droid Sans Mono"/>
              </a:rPr>
              <a:t>Submitted to: </a:t>
            </a:r>
            <a:endParaRPr/>
          </a:p>
          <a:p>
            <a:pPr indent="0" lvl="0" marL="0" rtl="0" algn="r">
              <a:lnSpc>
                <a:spcPct val="150000"/>
              </a:lnSpc>
              <a:spcBef>
                <a:spcPts val="600"/>
              </a:spcBef>
              <a:spcAft>
                <a:spcPts val="0"/>
              </a:spcAft>
              <a:buSzPct val="100000"/>
              <a:buNone/>
            </a:pPr>
            <a:r>
              <a:rPr b="1" lang="en-US" sz="4000">
                <a:solidFill>
                  <a:schemeClr val="dk1"/>
                </a:solidFill>
                <a:latin typeface="Droid Sans Mono"/>
                <a:ea typeface="Droid Sans Mono"/>
                <a:cs typeface="Droid Sans Mono"/>
                <a:sym typeface="Droid Sans Mono"/>
              </a:rPr>
              <a:t>Department of Computer Science and Engineering</a:t>
            </a:r>
            <a:endParaRPr/>
          </a:p>
        </p:txBody>
      </p:sp>
      <p:pic>
        <p:nvPicPr>
          <p:cNvPr id="122" name="Google Shape;122;p2"/>
          <p:cNvPicPr preferRelativeResize="0"/>
          <p:nvPr/>
        </p:nvPicPr>
        <p:blipFill>
          <a:blip r:embed="rId3">
            <a:alphaModFix/>
          </a:blip>
          <a:stretch>
            <a:fillRect/>
          </a:stretch>
        </p:blipFill>
        <p:spPr>
          <a:xfrm>
            <a:off x="6741400" y="890250"/>
            <a:ext cx="4222675" cy="3179225"/>
          </a:xfrm>
          <a:prstGeom prst="rect">
            <a:avLst/>
          </a:prstGeom>
          <a:noFill/>
          <a:ln>
            <a:noFill/>
          </a:ln>
          <a:effectLst>
            <a:outerShdw rotWithShape="0" algn="bl" dir="5580000" dist="371475">
              <a:srgbClr val="000000">
                <a:alpha val="36000"/>
              </a:srgbClr>
            </a:outerShdw>
          </a:effectLst>
        </p:spPr>
      </p:pic>
    </p:spTree>
  </p:cSld>
  <p:clrMapOvr>
    <a:masterClrMapping/>
  </p:clrMapOvr>
  <p:transition>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6"/>
          <p:cNvSpPr/>
          <p:nvPr/>
        </p:nvSpPr>
        <p:spPr>
          <a:xfrm>
            <a:off x="91888" y="1843951"/>
            <a:ext cx="12008224" cy="31700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0000" u="none" cap="none" strike="noStrike">
                <a:solidFill>
                  <a:srgbClr val="6D9BC1"/>
                </a:solidFill>
                <a:latin typeface="Quattrocento Sans"/>
                <a:ea typeface="Quattrocento Sans"/>
                <a:cs typeface="Quattrocento Sans"/>
                <a:sym typeface="Quattrocento Sans"/>
              </a:rPr>
              <a:t>THANKS</a:t>
            </a:r>
            <a:endParaRPr b="1" i="0" sz="20000" u="none" cap="none" strike="noStrike">
              <a:solidFill>
                <a:srgbClr val="6D9BC1"/>
              </a:solidFill>
              <a:latin typeface="Quattrocento Sans"/>
              <a:ea typeface="Quattrocento Sans"/>
              <a:cs typeface="Quattrocento Sans"/>
              <a:sym typeface="Quattrocento Sans"/>
            </a:endParaRPr>
          </a:p>
        </p:txBody>
      </p:sp>
      <p:sp>
        <p:nvSpPr>
          <p:cNvPr id="303" name="Google Shape;303;p16"/>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 July 2023</a:t>
            </a:r>
            <a:endParaRPr/>
          </a:p>
        </p:txBody>
      </p:sp>
      <p:sp>
        <p:nvSpPr>
          <p:cNvPr id="304" name="Google Shape;304;p16"/>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05" name="Google Shape;305;p16"/>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3"/>
          <p:cNvSpPr txBox="1"/>
          <p:nvPr>
            <p:ph type="title"/>
          </p:nvPr>
        </p:nvSpPr>
        <p:spPr>
          <a:xfrm>
            <a:off x="371726" y="2402250"/>
            <a:ext cx="5269500" cy="2187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Font typeface="Droid Sans Mono"/>
              <a:buNone/>
            </a:pPr>
            <a:r>
              <a:rPr lang="en-US" sz="3200"/>
              <a:t>Supervised by:</a:t>
            </a:r>
            <a:br>
              <a:rPr lang="en-US" sz="3200"/>
            </a:br>
            <a:r>
              <a:rPr lang="en-US" sz="3100"/>
              <a:t>Prof. Akshay Dubey</a:t>
            </a:r>
            <a:endParaRPr sz="3100"/>
          </a:p>
          <a:p>
            <a:pPr indent="0" lvl="0" marL="0" rtl="0" algn="l">
              <a:spcBef>
                <a:spcPts val="0"/>
              </a:spcBef>
              <a:spcAft>
                <a:spcPts val="0"/>
              </a:spcAft>
              <a:buClr>
                <a:schemeClr val="dk1"/>
              </a:buClr>
              <a:buSzPts val="3200"/>
              <a:buFont typeface="Droid Sans Mono"/>
              <a:buNone/>
            </a:pPr>
            <a:r>
              <a:rPr lang="en-US" sz="3100"/>
              <a:t>Prof. Shraddha Sharma</a:t>
            </a:r>
            <a:endParaRPr sz="3100"/>
          </a:p>
        </p:txBody>
      </p:sp>
      <p:sp>
        <p:nvSpPr>
          <p:cNvPr id="128" name="Google Shape;128;p3"/>
          <p:cNvSpPr txBox="1"/>
          <p:nvPr>
            <p:ph idx="1" type="body"/>
          </p:nvPr>
        </p:nvSpPr>
        <p:spPr>
          <a:xfrm>
            <a:off x="6323308" y="2025748"/>
            <a:ext cx="5269424" cy="2827606"/>
          </a:xfrm>
          <a:prstGeom prst="rect">
            <a:avLst/>
          </a:prstGeom>
          <a:noFill/>
          <a:ln>
            <a:noFill/>
          </a:ln>
        </p:spPr>
        <p:txBody>
          <a:bodyPr anchorCtr="0" anchor="ctr" bIns="45700" lIns="91425" spcFirstLastPara="1" rIns="91425" wrap="square" tIns="45700">
            <a:normAutofit fontScale="62500"/>
          </a:bodyPr>
          <a:lstStyle/>
          <a:p>
            <a:pPr indent="0" lvl="0" marL="0" rtl="0" algn="l">
              <a:lnSpc>
                <a:spcPct val="120000"/>
              </a:lnSpc>
              <a:spcBef>
                <a:spcPts val="0"/>
              </a:spcBef>
              <a:spcAft>
                <a:spcPts val="0"/>
              </a:spcAft>
              <a:buSzPct val="100000"/>
              <a:buNone/>
            </a:pPr>
            <a:r>
              <a:rPr lang="en-US"/>
              <a:t>Team Members</a:t>
            </a:r>
            <a:endParaRPr/>
          </a:p>
          <a:p>
            <a:pPr indent="0" lvl="0" marL="0" rtl="0" algn="l">
              <a:lnSpc>
                <a:spcPct val="120000"/>
              </a:lnSpc>
              <a:spcBef>
                <a:spcPts val="0"/>
              </a:spcBef>
              <a:spcAft>
                <a:spcPts val="0"/>
              </a:spcAft>
              <a:buSzPct val="100000"/>
              <a:buNone/>
            </a:pPr>
            <a:r>
              <a:rPr lang="en-US"/>
              <a:t>1. Jayant Neema(0827CS201107)</a:t>
            </a:r>
            <a:endParaRPr/>
          </a:p>
          <a:p>
            <a:pPr indent="0" lvl="0" marL="0" rtl="0" algn="l">
              <a:lnSpc>
                <a:spcPct val="120000"/>
              </a:lnSpc>
              <a:spcBef>
                <a:spcPts val="0"/>
              </a:spcBef>
              <a:spcAft>
                <a:spcPts val="0"/>
              </a:spcAft>
              <a:buSzPct val="100000"/>
              <a:buNone/>
            </a:pPr>
            <a:r>
              <a:rPr lang="en-US"/>
              <a:t>2. Leena Ghatiya(0827CS201125)</a:t>
            </a:r>
            <a:endParaRPr/>
          </a:p>
          <a:p>
            <a:pPr indent="0" lvl="0" marL="0" rtl="0" algn="l">
              <a:lnSpc>
                <a:spcPct val="120000"/>
              </a:lnSpc>
              <a:spcBef>
                <a:spcPts val="0"/>
              </a:spcBef>
              <a:spcAft>
                <a:spcPts val="0"/>
              </a:spcAft>
              <a:buSzPct val="100000"/>
              <a:buNone/>
            </a:pPr>
            <a:r>
              <a:rPr lang="en-US"/>
              <a:t>3. Manas Dhaketa(0827CS201130)</a:t>
            </a:r>
            <a:endParaRPr/>
          </a:p>
          <a:p>
            <a:pPr indent="0" lvl="0" marL="0" rtl="0" algn="l">
              <a:lnSpc>
                <a:spcPct val="120000"/>
              </a:lnSpc>
              <a:spcBef>
                <a:spcPts val="0"/>
              </a:spcBef>
              <a:spcAft>
                <a:spcPts val="0"/>
              </a:spcAft>
              <a:buSzPct val="100000"/>
              <a:buNone/>
            </a:pPr>
            <a:r>
              <a:rPr lang="en-US"/>
              <a:t>4. Mandvee Vatsa(0827CS201132)</a:t>
            </a:r>
            <a:endParaRPr/>
          </a:p>
        </p:txBody>
      </p:sp>
      <p:sp>
        <p:nvSpPr>
          <p:cNvPr id="129" name="Google Shape;129;p3"/>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 July 2023</a:t>
            </a:r>
            <a:endParaRPr/>
          </a:p>
        </p:txBody>
      </p:sp>
      <p:sp>
        <p:nvSpPr>
          <p:cNvPr id="130" name="Google Shape;130;p3"/>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
        <p:nvSpPr>
          <p:cNvPr id="131" name="Google Shape;131;p3"/>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4"/>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Project Presentation Outline</a:t>
            </a:r>
            <a:endParaRPr/>
          </a:p>
        </p:txBody>
      </p:sp>
      <p:sp>
        <p:nvSpPr>
          <p:cNvPr id="137" name="Google Shape;137;p4"/>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90000"/>
              </a:lnSpc>
              <a:spcBef>
                <a:spcPts val="0"/>
              </a:spcBef>
              <a:spcAft>
                <a:spcPts val="0"/>
              </a:spcAft>
              <a:buSzPts val="3200"/>
              <a:buChar char="❖"/>
            </a:pPr>
            <a:r>
              <a:rPr lang="en-US"/>
              <a:t>Abstract</a:t>
            </a:r>
            <a:endParaRPr/>
          </a:p>
          <a:p>
            <a:pPr indent="-228600" lvl="0" marL="228600" rtl="0" algn="just">
              <a:lnSpc>
                <a:spcPct val="90000"/>
              </a:lnSpc>
              <a:spcBef>
                <a:spcPts val="960"/>
              </a:spcBef>
              <a:spcAft>
                <a:spcPts val="0"/>
              </a:spcAft>
              <a:buSzPts val="3200"/>
              <a:buChar char="❖"/>
            </a:pPr>
            <a:r>
              <a:rPr lang="en-US"/>
              <a:t>Introduction</a:t>
            </a:r>
            <a:endParaRPr/>
          </a:p>
          <a:p>
            <a:pPr indent="-228600" lvl="0" marL="228600" rtl="0" algn="just">
              <a:lnSpc>
                <a:spcPct val="90000"/>
              </a:lnSpc>
              <a:spcBef>
                <a:spcPts val="960"/>
              </a:spcBef>
              <a:spcAft>
                <a:spcPts val="0"/>
              </a:spcAft>
              <a:buSzPts val="3200"/>
              <a:buChar char="❖"/>
            </a:pPr>
            <a:r>
              <a:rPr lang="en-US"/>
              <a:t>Problem Statement</a:t>
            </a:r>
            <a:endParaRPr/>
          </a:p>
          <a:p>
            <a:pPr indent="-228600" lvl="0" marL="228600" rtl="0" algn="just">
              <a:lnSpc>
                <a:spcPct val="90000"/>
              </a:lnSpc>
              <a:spcBef>
                <a:spcPts val="960"/>
              </a:spcBef>
              <a:spcAft>
                <a:spcPts val="0"/>
              </a:spcAft>
              <a:buSzPts val="3200"/>
              <a:buChar char="❖"/>
            </a:pPr>
            <a:r>
              <a:rPr lang="en-US"/>
              <a:t>Survey of Existing Systems</a:t>
            </a:r>
            <a:endParaRPr/>
          </a:p>
          <a:p>
            <a:pPr indent="-228600" lvl="0" marL="228600" rtl="0" algn="just">
              <a:lnSpc>
                <a:spcPct val="90000"/>
              </a:lnSpc>
              <a:spcBef>
                <a:spcPts val="960"/>
              </a:spcBef>
              <a:spcAft>
                <a:spcPts val="0"/>
              </a:spcAft>
              <a:buSzPts val="3200"/>
              <a:buChar char="❖"/>
            </a:pPr>
            <a:r>
              <a:rPr lang="en-US"/>
              <a:t>Project Objectives</a:t>
            </a:r>
            <a:endParaRPr/>
          </a:p>
          <a:p>
            <a:pPr indent="-228600" lvl="0" marL="228600" rtl="0" algn="just">
              <a:lnSpc>
                <a:spcPct val="90000"/>
              </a:lnSpc>
              <a:spcBef>
                <a:spcPts val="960"/>
              </a:spcBef>
              <a:spcAft>
                <a:spcPts val="0"/>
              </a:spcAft>
              <a:buSzPts val="3200"/>
              <a:buChar char="❖"/>
            </a:pPr>
            <a:r>
              <a:rPr lang="en-US"/>
              <a:t>Requirement Analysis</a:t>
            </a:r>
            <a:endParaRPr/>
          </a:p>
          <a:p>
            <a:pPr indent="-228600" lvl="0" marL="228600" rtl="0" algn="just">
              <a:lnSpc>
                <a:spcPct val="90000"/>
              </a:lnSpc>
              <a:spcBef>
                <a:spcPts val="960"/>
              </a:spcBef>
              <a:spcAft>
                <a:spcPts val="0"/>
              </a:spcAft>
              <a:buSzPts val="3200"/>
              <a:buChar char="❖"/>
            </a:pPr>
            <a:r>
              <a:rPr lang="en-US"/>
              <a:t>Solution Proposed</a:t>
            </a:r>
            <a:endParaRPr/>
          </a:p>
          <a:p>
            <a:pPr indent="-228600" lvl="0" marL="228600" rtl="0" algn="just">
              <a:lnSpc>
                <a:spcPct val="90000"/>
              </a:lnSpc>
              <a:spcBef>
                <a:spcPts val="960"/>
              </a:spcBef>
              <a:spcAft>
                <a:spcPts val="0"/>
              </a:spcAft>
              <a:buSzPts val="3200"/>
              <a:buChar char="❖"/>
            </a:pPr>
            <a:r>
              <a:rPr lang="en-US"/>
              <a:t>The Outcome  Discussion</a:t>
            </a:r>
            <a:endParaRPr/>
          </a:p>
          <a:p>
            <a:pPr indent="-228600" lvl="0" marL="228600" rtl="0" algn="just">
              <a:lnSpc>
                <a:spcPct val="90000"/>
              </a:lnSpc>
              <a:spcBef>
                <a:spcPts val="960"/>
              </a:spcBef>
              <a:spcAft>
                <a:spcPts val="0"/>
              </a:spcAft>
              <a:buSzPts val="3200"/>
              <a:buChar char="❖"/>
            </a:pPr>
            <a:r>
              <a:rPr lang="en-US"/>
              <a:t>Conclusions</a:t>
            </a:r>
            <a:endParaRPr/>
          </a:p>
          <a:p>
            <a:pPr indent="-228600" lvl="0" marL="228600" rtl="0" algn="just">
              <a:lnSpc>
                <a:spcPct val="90000"/>
              </a:lnSpc>
              <a:spcBef>
                <a:spcPts val="960"/>
              </a:spcBef>
              <a:spcAft>
                <a:spcPts val="0"/>
              </a:spcAft>
              <a:buSzPts val="3200"/>
              <a:buNone/>
            </a:pPr>
            <a:r>
              <a:t/>
            </a:r>
            <a:endParaRPr/>
          </a:p>
        </p:txBody>
      </p:sp>
      <p:sp>
        <p:nvSpPr>
          <p:cNvPr id="138" name="Google Shape;138;p4"/>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 July 2023</a:t>
            </a:r>
            <a:endParaRPr/>
          </a:p>
        </p:txBody>
      </p:sp>
      <p:sp>
        <p:nvSpPr>
          <p:cNvPr id="139" name="Google Shape;139;p4"/>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0" name="Google Shape;140;p4"/>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5"/>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Abstract</a:t>
            </a:r>
            <a:endParaRPr/>
          </a:p>
        </p:txBody>
      </p:sp>
      <p:sp>
        <p:nvSpPr>
          <p:cNvPr id="146" name="Google Shape;146;p5"/>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fontScale="92500" lnSpcReduction="20000"/>
          </a:bodyPr>
          <a:lstStyle/>
          <a:p>
            <a:pPr indent="-213359" lvl="0" marL="228600" rtl="0" algn="just">
              <a:lnSpc>
                <a:spcPct val="90000"/>
              </a:lnSpc>
              <a:spcBef>
                <a:spcPts val="0"/>
              </a:spcBef>
              <a:spcAft>
                <a:spcPts val="0"/>
              </a:spcAft>
              <a:buSzPct val="100000"/>
              <a:buChar char="❖"/>
            </a:pPr>
            <a:r>
              <a:rPr lang="en-US"/>
              <a:t>D</a:t>
            </a:r>
            <a:r>
              <a:rPr lang="en-US"/>
              <a:t>iseases are a natural catastrophe affecting </a:t>
            </a:r>
            <a:r>
              <a:rPr lang="en-US"/>
              <a:t>plant</a:t>
            </a:r>
            <a:r>
              <a:rPr lang="en-US"/>
              <a:t> growth and </a:t>
            </a:r>
            <a:r>
              <a:rPr lang="en-US"/>
              <a:t>lifespan</a:t>
            </a:r>
            <a:r>
              <a:rPr lang="en-US"/>
              <a:t>.</a:t>
            </a:r>
            <a:endParaRPr/>
          </a:p>
          <a:p>
            <a:pPr indent="0" lvl="0" marL="228600" rtl="0" algn="just">
              <a:lnSpc>
                <a:spcPct val="90000"/>
              </a:lnSpc>
              <a:spcBef>
                <a:spcPts val="0"/>
              </a:spcBef>
              <a:spcAft>
                <a:spcPts val="0"/>
              </a:spcAft>
              <a:buNone/>
            </a:pPr>
            <a:r>
              <a:t/>
            </a:r>
            <a:endParaRPr/>
          </a:p>
          <a:p>
            <a:pPr indent="-213359" lvl="0" marL="228600" rtl="0" algn="just">
              <a:lnSpc>
                <a:spcPct val="90000"/>
              </a:lnSpc>
              <a:spcBef>
                <a:spcPts val="0"/>
              </a:spcBef>
              <a:spcAft>
                <a:spcPts val="0"/>
              </a:spcAft>
              <a:buSzPct val="100000"/>
              <a:buChar char="❖"/>
            </a:pPr>
            <a:r>
              <a:rPr lang="en-US"/>
              <a:t>The most outrageous problem faced by farmers is plant diseases, which needs to get solved immediately. </a:t>
            </a:r>
            <a:endParaRPr/>
          </a:p>
          <a:p>
            <a:pPr indent="0" lvl="0" marL="228600" rtl="0" algn="just">
              <a:lnSpc>
                <a:spcPct val="90000"/>
              </a:lnSpc>
              <a:spcBef>
                <a:spcPts val="0"/>
              </a:spcBef>
              <a:spcAft>
                <a:spcPts val="0"/>
              </a:spcAft>
              <a:buNone/>
            </a:pPr>
            <a:r>
              <a:t/>
            </a:r>
            <a:endParaRPr/>
          </a:p>
          <a:p>
            <a:pPr indent="-213359" lvl="0" marL="228600" rtl="0" algn="just">
              <a:lnSpc>
                <a:spcPct val="90000"/>
              </a:lnSpc>
              <a:spcBef>
                <a:spcPts val="0"/>
              </a:spcBef>
              <a:spcAft>
                <a:spcPts val="0"/>
              </a:spcAft>
              <a:buSzPct val="100000"/>
              <a:buChar char="❖"/>
            </a:pPr>
            <a:r>
              <a:rPr lang="en-US"/>
              <a:t>This deep Learning based model </a:t>
            </a:r>
            <a:r>
              <a:rPr b="1" lang="en-US"/>
              <a:t>Flauralysis</a:t>
            </a:r>
            <a:r>
              <a:rPr lang="en-US"/>
              <a:t>, detects and predicts most of the plant diseases which may be caused due to many-sidedness. </a:t>
            </a:r>
            <a:endParaRPr/>
          </a:p>
          <a:p>
            <a:pPr indent="0" lvl="0" marL="228600" rtl="0" algn="just">
              <a:lnSpc>
                <a:spcPct val="90000"/>
              </a:lnSpc>
              <a:spcBef>
                <a:spcPts val="0"/>
              </a:spcBef>
              <a:spcAft>
                <a:spcPts val="0"/>
              </a:spcAft>
              <a:buNone/>
            </a:pPr>
            <a:r>
              <a:t/>
            </a:r>
            <a:endParaRPr/>
          </a:p>
          <a:p>
            <a:pPr indent="-213359" lvl="0" marL="228600" rtl="0" algn="just">
              <a:lnSpc>
                <a:spcPct val="90000"/>
              </a:lnSpc>
              <a:spcBef>
                <a:spcPts val="0"/>
              </a:spcBef>
              <a:spcAft>
                <a:spcPts val="0"/>
              </a:spcAft>
              <a:buSzPct val="100000"/>
              <a:buChar char="❖"/>
            </a:pPr>
            <a:r>
              <a:rPr lang="en-US"/>
              <a:t>This application will suggest useful tips on the basis of farmers query and will display the possible diseases that may affect crops in the long run and give preventive advice as </a:t>
            </a:r>
            <a:r>
              <a:rPr b="1" lang="en-US"/>
              <a:t>“Prevention is always better than cure”. </a:t>
            </a:r>
            <a:endParaRPr b="1"/>
          </a:p>
          <a:p>
            <a:pPr indent="0" lvl="0" marL="228600" rtl="0" algn="just">
              <a:lnSpc>
                <a:spcPct val="90000"/>
              </a:lnSpc>
              <a:spcBef>
                <a:spcPts val="0"/>
              </a:spcBef>
              <a:spcAft>
                <a:spcPts val="0"/>
              </a:spcAft>
              <a:buNone/>
            </a:pPr>
            <a:r>
              <a:t/>
            </a:r>
            <a:endParaRPr/>
          </a:p>
          <a:p>
            <a:pPr indent="-213359" lvl="0" marL="228600" rtl="0" algn="just">
              <a:lnSpc>
                <a:spcPct val="90000"/>
              </a:lnSpc>
              <a:spcBef>
                <a:spcPts val="0"/>
              </a:spcBef>
              <a:spcAft>
                <a:spcPts val="0"/>
              </a:spcAft>
              <a:buSzPct val="100000"/>
              <a:buChar char="❖"/>
            </a:pPr>
            <a:r>
              <a:rPr lang="en-US"/>
              <a:t>Beneficial</a:t>
            </a:r>
            <a:r>
              <a:rPr lang="en-US"/>
              <a:t> for farmers and researchers to quickly detect and respond to outbreaks, potentially preventing crop losses and improving yields.</a:t>
            </a:r>
            <a:endParaRPr/>
          </a:p>
        </p:txBody>
      </p:sp>
      <p:sp>
        <p:nvSpPr>
          <p:cNvPr id="147" name="Google Shape;147;p5"/>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 July 2023</a:t>
            </a:r>
            <a:endParaRPr/>
          </a:p>
        </p:txBody>
      </p:sp>
      <p:sp>
        <p:nvSpPr>
          <p:cNvPr id="148" name="Google Shape;148;p5"/>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9" name="Google Shape;149;p5"/>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pic>
        <p:nvPicPr>
          <p:cNvPr id="150" name="Google Shape;150;p5"/>
          <p:cNvPicPr preferRelativeResize="0"/>
          <p:nvPr/>
        </p:nvPicPr>
        <p:blipFill>
          <a:blip r:embed="rId3">
            <a:alphaModFix/>
          </a:blip>
          <a:stretch>
            <a:fillRect/>
          </a:stretch>
        </p:blipFill>
        <p:spPr>
          <a:xfrm>
            <a:off x="10494175" y="41225"/>
            <a:ext cx="1618200" cy="1218325"/>
          </a:xfrm>
          <a:prstGeom prst="rect">
            <a:avLst/>
          </a:prstGeom>
          <a:noFill/>
          <a:ln>
            <a:noFill/>
          </a:ln>
          <a:effectLst>
            <a:outerShdw rotWithShape="0" algn="bl" dir="5580000" dist="180975">
              <a:srgbClr val="000000">
                <a:alpha val="36000"/>
              </a:srgbClr>
            </a:outerShdw>
          </a:effectLst>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22f1ae101c7_0_1"/>
          <p:cNvSpPr txBox="1"/>
          <p:nvPr>
            <p:ph type="title"/>
          </p:nvPr>
        </p:nvSpPr>
        <p:spPr>
          <a:xfrm>
            <a:off x="154546" y="0"/>
            <a:ext cx="11874300" cy="1300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Introduction</a:t>
            </a:r>
            <a:endParaRPr/>
          </a:p>
        </p:txBody>
      </p:sp>
      <p:sp>
        <p:nvSpPr>
          <p:cNvPr id="156" name="Google Shape;156;g22f1ae101c7_0_1"/>
          <p:cNvSpPr txBox="1"/>
          <p:nvPr>
            <p:ph idx="1" type="body"/>
          </p:nvPr>
        </p:nvSpPr>
        <p:spPr>
          <a:xfrm>
            <a:off x="172571" y="1418447"/>
            <a:ext cx="11847000" cy="5112900"/>
          </a:xfrm>
          <a:prstGeom prst="rect">
            <a:avLst/>
          </a:prstGeom>
          <a:noFill/>
          <a:ln>
            <a:noFill/>
          </a:ln>
        </p:spPr>
        <p:txBody>
          <a:bodyPr anchorCtr="0" anchor="t" bIns="45700" lIns="91425" spcFirstLastPara="1" rIns="91425" wrap="square" tIns="45700">
            <a:normAutofit fontScale="85000" lnSpcReduction="20000"/>
          </a:bodyPr>
          <a:lstStyle/>
          <a:p>
            <a:pPr indent="-198120" lvl="0" marL="228600" rtl="0" algn="just">
              <a:lnSpc>
                <a:spcPct val="90000"/>
              </a:lnSpc>
              <a:spcBef>
                <a:spcPts val="0"/>
              </a:spcBef>
              <a:spcAft>
                <a:spcPts val="0"/>
              </a:spcAft>
              <a:buSzPct val="100000"/>
              <a:buChar char="❖"/>
            </a:pPr>
            <a:r>
              <a:rPr lang="en-US"/>
              <a:t>Diseases in plants is the m</a:t>
            </a:r>
            <a:r>
              <a:rPr lang="en-US"/>
              <a:t>ain </a:t>
            </a:r>
            <a:r>
              <a:rPr lang="en-US"/>
              <a:t>ground</a:t>
            </a:r>
            <a:r>
              <a:rPr lang="en-US"/>
              <a:t> for degradation in </a:t>
            </a:r>
            <a:r>
              <a:rPr lang="en-US"/>
              <a:t>peculiarity</a:t>
            </a:r>
            <a:r>
              <a:rPr lang="en-US"/>
              <a:t> of plants and </a:t>
            </a:r>
            <a:r>
              <a:rPr lang="en-US"/>
              <a:t>deprivation</a:t>
            </a:r>
            <a:r>
              <a:rPr lang="en-US"/>
              <a:t> in production and economics </a:t>
            </a:r>
            <a:r>
              <a:rPr lang="en-US"/>
              <a:t>of agricultural products. </a:t>
            </a:r>
            <a:endParaRPr/>
          </a:p>
          <a:p>
            <a:pPr indent="0" lvl="0" marL="228600" rtl="0" algn="just">
              <a:lnSpc>
                <a:spcPct val="90000"/>
              </a:lnSpc>
              <a:spcBef>
                <a:spcPts val="0"/>
              </a:spcBef>
              <a:spcAft>
                <a:spcPts val="0"/>
              </a:spcAft>
              <a:buNone/>
            </a:pPr>
            <a:r>
              <a:t/>
            </a:r>
            <a:endParaRPr/>
          </a:p>
          <a:p>
            <a:pPr indent="-287020" lvl="0" marL="228600" rtl="0" algn="just">
              <a:spcBef>
                <a:spcPts val="0"/>
              </a:spcBef>
              <a:spcAft>
                <a:spcPts val="0"/>
              </a:spcAft>
              <a:buSzPct val="100000"/>
              <a:buChar char="❖"/>
            </a:pPr>
            <a:r>
              <a:rPr lang="en-US"/>
              <a:t>Nowadays plant diseases detection has received increasing attention in monitoring large fields of crops. Farmers experience great difficulties in switching from one disease control policy to another. </a:t>
            </a:r>
            <a:endParaRPr/>
          </a:p>
          <a:p>
            <a:pPr indent="0" lvl="0" marL="0" rtl="0" algn="just">
              <a:spcBef>
                <a:spcPts val="0"/>
              </a:spcBef>
              <a:spcAft>
                <a:spcPts val="0"/>
              </a:spcAft>
              <a:buNone/>
            </a:pPr>
            <a:r>
              <a:t/>
            </a:r>
            <a:endParaRPr/>
          </a:p>
          <a:p>
            <a:pPr indent="-287020" lvl="0" marL="228600" rtl="0" algn="just">
              <a:spcBef>
                <a:spcPts val="0"/>
              </a:spcBef>
              <a:spcAft>
                <a:spcPts val="0"/>
              </a:spcAft>
              <a:buSzPct val="100000"/>
              <a:buChar char="❖"/>
            </a:pPr>
            <a:r>
              <a:rPr lang="en-US"/>
              <a:t>The advancement in </a:t>
            </a:r>
            <a:r>
              <a:rPr lang="en-US"/>
              <a:t>traditional approach of naked eye observation of experts for detection and identification of plant diseases was highly required. </a:t>
            </a:r>
            <a:r>
              <a:rPr lang="en-US"/>
              <a:t> </a:t>
            </a:r>
            <a:endParaRPr/>
          </a:p>
          <a:p>
            <a:pPr indent="0" lvl="0" marL="228600" rtl="0" algn="just">
              <a:lnSpc>
                <a:spcPct val="90000"/>
              </a:lnSpc>
              <a:spcBef>
                <a:spcPts val="0"/>
              </a:spcBef>
              <a:spcAft>
                <a:spcPts val="0"/>
              </a:spcAft>
              <a:buNone/>
            </a:pPr>
            <a:r>
              <a:t/>
            </a:r>
            <a:endParaRPr/>
          </a:p>
          <a:p>
            <a:pPr indent="-287020" lvl="0" marL="228600" rtl="0" algn="just">
              <a:spcBef>
                <a:spcPts val="0"/>
              </a:spcBef>
              <a:spcAft>
                <a:spcPts val="0"/>
              </a:spcAft>
              <a:buSzPct val="100000"/>
              <a:buChar char="❖"/>
            </a:pPr>
            <a:r>
              <a:rPr lang="en-US"/>
              <a:t>Early information on crop health can facilitate the control of diseases through proper management strategies.</a:t>
            </a:r>
            <a:endParaRPr/>
          </a:p>
          <a:p>
            <a:pPr indent="0" lvl="0" marL="228600" rtl="0" algn="just">
              <a:lnSpc>
                <a:spcPct val="90000"/>
              </a:lnSpc>
              <a:spcBef>
                <a:spcPts val="0"/>
              </a:spcBef>
              <a:spcAft>
                <a:spcPts val="0"/>
              </a:spcAft>
              <a:buNone/>
            </a:pPr>
            <a:r>
              <a:t/>
            </a:r>
            <a:endParaRPr/>
          </a:p>
          <a:p>
            <a:pPr indent="-287020" lvl="0" marL="228600" rtl="0" algn="just">
              <a:spcBef>
                <a:spcPts val="0"/>
              </a:spcBef>
              <a:spcAft>
                <a:spcPts val="0"/>
              </a:spcAft>
              <a:buSzPct val="100000"/>
              <a:buChar char="❖"/>
            </a:pPr>
            <a:r>
              <a:rPr lang="en-US"/>
              <a:t>This technique improves productivity of crops through several steps which are image acquisition, image pre-processing, features extraction and neural network based classification.</a:t>
            </a:r>
            <a:endParaRPr/>
          </a:p>
        </p:txBody>
      </p:sp>
      <p:sp>
        <p:nvSpPr>
          <p:cNvPr id="157" name="Google Shape;157;g22f1ae101c7_0_1"/>
          <p:cNvSpPr txBox="1"/>
          <p:nvPr>
            <p:ph idx="10" type="dt"/>
          </p:nvPr>
        </p:nvSpPr>
        <p:spPr>
          <a:xfrm>
            <a:off x="838200" y="6562416"/>
            <a:ext cx="3200400" cy="274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 July 2023</a:t>
            </a:r>
            <a:endParaRPr/>
          </a:p>
        </p:txBody>
      </p:sp>
      <p:sp>
        <p:nvSpPr>
          <p:cNvPr id="158" name="Google Shape;158;g22f1ae101c7_0_1"/>
          <p:cNvSpPr txBox="1"/>
          <p:nvPr>
            <p:ph idx="12" type="sldNum"/>
          </p:nvPr>
        </p:nvSpPr>
        <p:spPr>
          <a:xfrm>
            <a:off x="8757642" y="6562416"/>
            <a:ext cx="1371600" cy="2742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9" name="Google Shape;159;g22f1ae101c7_0_1"/>
          <p:cNvSpPr txBox="1"/>
          <p:nvPr>
            <p:ph idx="11" type="ftr"/>
          </p:nvPr>
        </p:nvSpPr>
        <p:spPr>
          <a:xfrm>
            <a:off x="4288665" y="6562416"/>
            <a:ext cx="3200400" cy="274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pic>
        <p:nvPicPr>
          <p:cNvPr id="160" name="Google Shape;160;g22f1ae101c7_0_1"/>
          <p:cNvPicPr preferRelativeResize="0"/>
          <p:nvPr/>
        </p:nvPicPr>
        <p:blipFill>
          <a:blip r:embed="rId3">
            <a:alphaModFix/>
          </a:blip>
          <a:stretch>
            <a:fillRect/>
          </a:stretch>
        </p:blipFill>
        <p:spPr>
          <a:xfrm>
            <a:off x="10494175" y="41225"/>
            <a:ext cx="1618200" cy="1218325"/>
          </a:xfrm>
          <a:prstGeom prst="rect">
            <a:avLst/>
          </a:prstGeom>
          <a:noFill/>
          <a:ln>
            <a:noFill/>
          </a:ln>
          <a:effectLst>
            <a:outerShdw rotWithShape="0" algn="bl" dir="5580000" dist="180975">
              <a:srgbClr val="000000">
                <a:alpha val="36000"/>
              </a:srgbClr>
            </a:outerShdw>
          </a:effectLst>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7"/>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Problem Statement</a:t>
            </a:r>
            <a:endParaRPr/>
          </a:p>
        </p:txBody>
      </p:sp>
      <p:sp>
        <p:nvSpPr>
          <p:cNvPr id="166" name="Google Shape;166;p7"/>
          <p:cNvSpPr txBox="1"/>
          <p:nvPr>
            <p:ph idx="1" type="body"/>
          </p:nvPr>
        </p:nvSpPr>
        <p:spPr>
          <a:xfrm>
            <a:off x="172575" y="2233675"/>
            <a:ext cx="11847000" cy="3502800"/>
          </a:xfrm>
          <a:prstGeom prst="rect">
            <a:avLst/>
          </a:prstGeom>
          <a:noFill/>
          <a:ln>
            <a:noFill/>
          </a:ln>
        </p:spPr>
        <p:txBody>
          <a:bodyPr anchorCtr="0" anchor="t" bIns="45700" lIns="91425" spcFirstLastPara="1" rIns="91425" wrap="square" tIns="45700">
            <a:normAutofit/>
          </a:bodyPr>
          <a:lstStyle/>
          <a:p>
            <a:pPr indent="-374650" lvl="0" marL="457200" rtl="0" algn="just">
              <a:lnSpc>
                <a:spcPct val="90000"/>
              </a:lnSpc>
              <a:spcBef>
                <a:spcPts val="0"/>
              </a:spcBef>
              <a:spcAft>
                <a:spcPts val="0"/>
              </a:spcAft>
              <a:buSzPts val="2300"/>
              <a:buChar char="❖"/>
            </a:pPr>
            <a:r>
              <a:rPr lang="en-US" sz="2800"/>
              <a:t>Plant disease identification and prediction using machine learning  using algorithms and models to analyze images of plants and identify any signs of disease or damage. </a:t>
            </a:r>
            <a:endParaRPr sz="2800"/>
          </a:p>
          <a:p>
            <a:pPr indent="0" lvl="0" marL="457200" rtl="0" algn="just">
              <a:lnSpc>
                <a:spcPct val="90000"/>
              </a:lnSpc>
              <a:spcBef>
                <a:spcPts val="0"/>
              </a:spcBef>
              <a:spcAft>
                <a:spcPts val="0"/>
              </a:spcAft>
              <a:buNone/>
            </a:pPr>
            <a:r>
              <a:t/>
            </a:r>
            <a:endParaRPr sz="2800"/>
          </a:p>
          <a:p>
            <a:pPr indent="-374650" lvl="0" marL="457200" rtl="0" algn="just">
              <a:lnSpc>
                <a:spcPct val="90000"/>
              </a:lnSpc>
              <a:spcBef>
                <a:spcPts val="0"/>
              </a:spcBef>
              <a:spcAft>
                <a:spcPts val="0"/>
              </a:spcAft>
              <a:buSzPts val="2300"/>
              <a:buChar char="❖"/>
            </a:pPr>
            <a:r>
              <a:rPr lang="en-US" sz="2800"/>
              <a:t>Propose a solution to help farmers and researchers quickly detect and respond to outbreaks, potentially preventing crop losses and improving yields.</a:t>
            </a:r>
            <a:endParaRPr sz="2800"/>
          </a:p>
          <a:p>
            <a:pPr indent="0" lvl="0" marL="228600" rtl="0" algn="just">
              <a:lnSpc>
                <a:spcPct val="90000"/>
              </a:lnSpc>
              <a:spcBef>
                <a:spcPts val="0"/>
              </a:spcBef>
              <a:spcAft>
                <a:spcPts val="0"/>
              </a:spcAft>
              <a:buNone/>
            </a:pPr>
            <a:r>
              <a:t/>
            </a:r>
            <a:endParaRPr/>
          </a:p>
        </p:txBody>
      </p:sp>
      <p:sp>
        <p:nvSpPr>
          <p:cNvPr id="167" name="Google Shape;167;p7"/>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 July 2023</a:t>
            </a:r>
            <a:endParaRPr/>
          </a:p>
        </p:txBody>
      </p:sp>
      <p:sp>
        <p:nvSpPr>
          <p:cNvPr id="168" name="Google Shape;168;p7"/>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9" name="Google Shape;169;p7"/>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pic>
        <p:nvPicPr>
          <p:cNvPr id="170" name="Google Shape;170;p7"/>
          <p:cNvPicPr preferRelativeResize="0"/>
          <p:nvPr/>
        </p:nvPicPr>
        <p:blipFill>
          <a:blip r:embed="rId3">
            <a:alphaModFix/>
          </a:blip>
          <a:stretch>
            <a:fillRect/>
          </a:stretch>
        </p:blipFill>
        <p:spPr>
          <a:xfrm>
            <a:off x="10494175" y="41225"/>
            <a:ext cx="1618200" cy="1218325"/>
          </a:xfrm>
          <a:prstGeom prst="rect">
            <a:avLst/>
          </a:prstGeom>
          <a:noFill/>
          <a:ln>
            <a:noFill/>
          </a:ln>
          <a:effectLst>
            <a:outerShdw rotWithShape="0" algn="bl" dir="5580000" dist="180975">
              <a:srgbClr val="000000">
                <a:alpha val="36000"/>
              </a:srgbClr>
            </a:outerShdw>
          </a:effectLst>
        </p:spPr>
      </p:pic>
    </p:spTree>
  </p:cSld>
  <p:clrMapOvr>
    <a:masterClrMapping/>
  </p:clrMapOvr>
  <p:transition>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8"/>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Survey of Existing Systems</a:t>
            </a:r>
            <a:endParaRPr/>
          </a:p>
        </p:txBody>
      </p:sp>
      <p:sp>
        <p:nvSpPr>
          <p:cNvPr id="176" name="Google Shape;176;p8"/>
          <p:cNvSpPr txBox="1"/>
          <p:nvPr>
            <p:ph idx="1" type="body"/>
          </p:nvPr>
        </p:nvSpPr>
        <p:spPr>
          <a:xfrm>
            <a:off x="70223" y="1375150"/>
            <a:ext cx="5721000" cy="5112900"/>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1200"/>
              </a:spcBef>
              <a:spcAft>
                <a:spcPts val="0"/>
              </a:spcAft>
              <a:buClr>
                <a:schemeClr val="dk1"/>
              </a:buClr>
              <a:buSzPts val="1100"/>
              <a:buFont typeface="Arial"/>
              <a:buNone/>
            </a:pPr>
            <a:r>
              <a:rPr b="1" lang="en-US" sz="1400">
                <a:latin typeface="Times New Roman"/>
                <a:ea typeface="Times New Roman"/>
                <a:cs typeface="Times New Roman"/>
                <a:sym typeface="Times New Roman"/>
              </a:rPr>
              <a:t>1. </a:t>
            </a:r>
            <a:r>
              <a:rPr b="1" lang="en-US" sz="1500">
                <a:latin typeface="Times New Roman"/>
                <a:ea typeface="Times New Roman"/>
                <a:cs typeface="Times New Roman"/>
                <a:sym typeface="Times New Roman"/>
              </a:rPr>
              <a:t>Plantix:</a:t>
            </a:r>
            <a:endParaRPr b="1" sz="1500">
              <a:latin typeface="Times New Roman"/>
              <a:ea typeface="Times New Roman"/>
              <a:cs typeface="Times New Roman"/>
              <a:sym typeface="Times New Roman"/>
            </a:endParaRPr>
          </a:p>
          <a:p>
            <a:pPr indent="-317500" lvl="0" marL="457200" rtl="0" algn="just">
              <a:lnSpc>
                <a:spcPct val="100000"/>
              </a:lnSpc>
              <a:spcBef>
                <a:spcPts val="1200"/>
              </a:spcBef>
              <a:spcAft>
                <a:spcPts val="0"/>
              </a:spcAft>
              <a:buClr>
                <a:schemeClr val="dk1"/>
              </a:buClr>
              <a:buSzPts val="1400"/>
              <a:buFont typeface="Times New Roman"/>
              <a:buChar char="●"/>
            </a:pPr>
            <a:r>
              <a:rPr b="1" lang="en-US" sz="1400">
                <a:latin typeface="Times New Roman"/>
                <a:ea typeface="Times New Roman"/>
                <a:cs typeface="Times New Roman"/>
                <a:sym typeface="Times New Roman"/>
              </a:rPr>
              <a:t>Advantages:</a:t>
            </a:r>
            <a:endParaRPr b="1" sz="1400">
              <a:latin typeface="Times New Roman"/>
              <a:ea typeface="Times New Roman"/>
              <a:cs typeface="Times New Roman"/>
              <a:sym typeface="Times New Roman"/>
            </a:endParaRPr>
          </a:p>
          <a:p>
            <a:pPr indent="-311150" lvl="0" marL="914400" rtl="0" algn="just">
              <a:lnSpc>
                <a:spcPct val="100000"/>
              </a:lnSpc>
              <a:spcBef>
                <a:spcPts val="0"/>
              </a:spcBef>
              <a:spcAft>
                <a:spcPts val="0"/>
              </a:spcAft>
              <a:buClr>
                <a:schemeClr val="dk1"/>
              </a:buClr>
              <a:buSzPts val="1300"/>
              <a:buFont typeface="Times New Roman"/>
              <a:buAutoNum type="arabicPeriod"/>
            </a:pPr>
            <a:r>
              <a:rPr lang="en-US" sz="1300">
                <a:latin typeface="Times New Roman"/>
                <a:ea typeface="Times New Roman"/>
                <a:cs typeface="Times New Roman"/>
                <a:sym typeface="Times New Roman"/>
              </a:rPr>
              <a:t>User-friendly mobile application with a large user base.</a:t>
            </a:r>
            <a:endParaRPr sz="1300">
              <a:latin typeface="Times New Roman"/>
              <a:ea typeface="Times New Roman"/>
              <a:cs typeface="Times New Roman"/>
              <a:sym typeface="Times New Roman"/>
            </a:endParaRPr>
          </a:p>
          <a:p>
            <a:pPr indent="-311150" lvl="0" marL="914400" rtl="0" algn="just">
              <a:lnSpc>
                <a:spcPct val="100000"/>
              </a:lnSpc>
              <a:spcBef>
                <a:spcPts val="0"/>
              </a:spcBef>
              <a:spcAft>
                <a:spcPts val="0"/>
              </a:spcAft>
              <a:buClr>
                <a:schemeClr val="dk1"/>
              </a:buClr>
              <a:buSzPts val="1300"/>
              <a:buFont typeface="Times New Roman"/>
              <a:buAutoNum type="arabicPeriod"/>
            </a:pPr>
            <a:r>
              <a:rPr lang="en-US" sz="1300">
                <a:latin typeface="Times New Roman"/>
                <a:ea typeface="Times New Roman"/>
                <a:cs typeface="Times New Roman"/>
                <a:sym typeface="Times New Roman"/>
              </a:rPr>
              <a:t>Provides personalized recommendations and information for crop management.</a:t>
            </a:r>
            <a:endParaRPr sz="1300">
              <a:latin typeface="Times New Roman"/>
              <a:ea typeface="Times New Roman"/>
              <a:cs typeface="Times New Roman"/>
              <a:sym typeface="Times New Roman"/>
            </a:endParaRPr>
          </a:p>
          <a:p>
            <a:pPr indent="-311150" lvl="0" marL="914400" rtl="0" algn="just">
              <a:lnSpc>
                <a:spcPct val="100000"/>
              </a:lnSpc>
              <a:spcBef>
                <a:spcPts val="0"/>
              </a:spcBef>
              <a:spcAft>
                <a:spcPts val="0"/>
              </a:spcAft>
              <a:buClr>
                <a:schemeClr val="dk1"/>
              </a:buClr>
              <a:buSzPts val="1300"/>
              <a:buFont typeface="Times New Roman"/>
              <a:buAutoNum type="arabicPeriod"/>
            </a:pPr>
            <a:r>
              <a:rPr lang="en-US" sz="1300">
                <a:latin typeface="Times New Roman"/>
                <a:ea typeface="Times New Roman"/>
                <a:cs typeface="Times New Roman"/>
                <a:sym typeface="Times New Roman"/>
              </a:rPr>
              <a:t>Offers a wide range of plant disease detection capabilities.</a:t>
            </a:r>
            <a:endParaRPr sz="1300">
              <a:latin typeface="Times New Roman"/>
              <a:ea typeface="Times New Roman"/>
              <a:cs typeface="Times New Roman"/>
              <a:sym typeface="Times New Roman"/>
            </a:endParaRPr>
          </a:p>
          <a:p>
            <a:pPr indent="-311150" lvl="0" marL="914400" rtl="0" algn="just">
              <a:lnSpc>
                <a:spcPct val="100000"/>
              </a:lnSpc>
              <a:spcBef>
                <a:spcPts val="0"/>
              </a:spcBef>
              <a:spcAft>
                <a:spcPts val="0"/>
              </a:spcAft>
              <a:buClr>
                <a:schemeClr val="dk1"/>
              </a:buClr>
              <a:buSzPts val="1300"/>
              <a:buFont typeface="Times New Roman"/>
              <a:buAutoNum type="arabicPeriod"/>
            </a:pPr>
            <a:r>
              <a:rPr lang="en-US" sz="1300">
                <a:latin typeface="Times New Roman"/>
                <a:ea typeface="Times New Roman"/>
                <a:cs typeface="Times New Roman"/>
                <a:sym typeface="Times New Roman"/>
              </a:rPr>
              <a:t>Supports multiple languages and is accessible to farmers worldwide.</a:t>
            </a:r>
            <a:endParaRPr sz="1300">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rPr lang="en-US" sz="1300">
                <a:latin typeface="Times New Roman"/>
                <a:ea typeface="Times New Roman"/>
                <a:cs typeface="Times New Roman"/>
                <a:sym typeface="Times New Roman"/>
              </a:rPr>
              <a:t> </a:t>
            </a:r>
            <a:endParaRPr sz="1300">
              <a:latin typeface="Times New Roman"/>
              <a:ea typeface="Times New Roman"/>
              <a:cs typeface="Times New Roman"/>
              <a:sym typeface="Times New Roman"/>
            </a:endParaRPr>
          </a:p>
          <a:p>
            <a:pPr indent="-317500" lvl="0" marL="457200" rtl="0" algn="just">
              <a:lnSpc>
                <a:spcPct val="100000"/>
              </a:lnSpc>
              <a:spcBef>
                <a:spcPts val="0"/>
              </a:spcBef>
              <a:spcAft>
                <a:spcPts val="0"/>
              </a:spcAft>
              <a:buClr>
                <a:schemeClr val="dk1"/>
              </a:buClr>
              <a:buSzPts val="1400"/>
              <a:buFont typeface="Times New Roman"/>
              <a:buChar char="●"/>
            </a:pPr>
            <a:r>
              <a:rPr b="1" lang="en-US" sz="1400">
                <a:latin typeface="Times New Roman"/>
                <a:ea typeface="Times New Roman"/>
                <a:cs typeface="Times New Roman"/>
                <a:sym typeface="Times New Roman"/>
              </a:rPr>
              <a:t>Disadvantages:</a:t>
            </a:r>
            <a:endParaRPr b="1" sz="1400">
              <a:latin typeface="Times New Roman"/>
              <a:ea typeface="Times New Roman"/>
              <a:cs typeface="Times New Roman"/>
              <a:sym typeface="Times New Roman"/>
            </a:endParaRPr>
          </a:p>
          <a:p>
            <a:pPr indent="-311150" lvl="0" marL="914400" rtl="0" algn="just">
              <a:lnSpc>
                <a:spcPct val="100000"/>
              </a:lnSpc>
              <a:spcBef>
                <a:spcPts val="0"/>
              </a:spcBef>
              <a:spcAft>
                <a:spcPts val="0"/>
              </a:spcAft>
              <a:buClr>
                <a:schemeClr val="dk1"/>
              </a:buClr>
              <a:buSzPts val="1300"/>
              <a:buFont typeface="Times New Roman"/>
              <a:buAutoNum type="arabicPeriod"/>
            </a:pPr>
            <a:r>
              <a:rPr lang="en-US" sz="1300">
                <a:latin typeface="Times New Roman"/>
                <a:ea typeface="Times New Roman"/>
                <a:cs typeface="Times New Roman"/>
                <a:sym typeface="Times New Roman"/>
              </a:rPr>
              <a:t>Relies heavily on user-submitted images, which may vary in quality and  consistency.</a:t>
            </a:r>
            <a:endParaRPr sz="1300">
              <a:latin typeface="Times New Roman"/>
              <a:ea typeface="Times New Roman"/>
              <a:cs typeface="Times New Roman"/>
              <a:sym typeface="Times New Roman"/>
            </a:endParaRPr>
          </a:p>
          <a:p>
            <a:pPr indent="-311150" lvl="0" marL="914400" rtl="0" algn="just">
              <a:lnSpc>
                <a:spcPct val="100000"/>
              </a:lnSpc>
              <a:spcBef>
                <a:spcPts val="0"/>
              </a:spcBef>
              <a:spcAft>
                <a:spcPts val="0"/>
              </a:spcAft>
              <a:buClr>
                <a:schemeClr val="dk1"/>
              </a:buClr>
              <a:buSzPts val="1300"/>
              <a:buFont typeface="Times New Roman"/>
              <a:buAutoNum type="arabicPeriod"/>
            </a:pPr>
            <a:r>
              <a:rPr lang="en-US" sz="1300">
                <a:latin typeface="Times New Roman"/>
                <a:ea typeface="Times New Roman"/>
                <a:cs typeface="Times New Roman"/>
                <a:sym typeface="Times New Roman"/>
              </a:rPr>
              <a:t> Limited to plant disease detection and nutrient deficiency analysis.</a:t>
            </a:r>
            <a:endParaRPr sz="1300">
              <a:latin typeface="Times New Roman"/>
              <a:ea typeface="Times New Roman"/>
              <a:cs typeface="Times New Roman"/>
              <a:sym typeface="Times New Roman"/>
            </a:endParaRPr>
          </a:p>
          <a:p>
            <a:pPr indent="-311150" lvl="0" marL="914400" rtl="0" algn="just">
              <a:lnSpc>
                <a:spcPct val="100000"/>
              </a:lnSpc>
              <a:spcBef>
                <a:spcPts val="0"/>
              </a:spcBef>
              <a:spcAft>
                <a:spcPts val="0"/>
              </a:spcAft>
              <a:buClr>
                <a:schemeClr val="dk1"/>
              </a:buClr>
              <a:buSzPts val="1300"/>
              <a:buFont typeface="Times New Roman"/>
              <a:buAutoNum type="arabicPeriod"/>
            </a:pPr>
            <a:r>
              <a:rPr lang="en-US" sz="1300">
                <a:latin typeface="Times New Roman"/>
                <a:ea typeface="Times New Roman"/>
                <a:cs typeface="Times New Roman"/>
                <a:sym typeface="Times New Roman"/>
              </a:rPr>
              <a:t> Accuracy may vary depending on the quality of images and database coverage.</a:t>
            </a:r>
            <a:endParaRPr sz="1300">
              <a:latin typeface="Times New Roman"/>
              <a:ea typeface="Times New Roman"/>
              <a:cs typeface="Times New Roman"/>
              <a:sym typeface="Times New Roman"/>
            </a:endParaRPr>
          </a:p>
          <a:p>
            <a:pPr indent="-228600" lvl="0" marL="914400" rtl="0" algn="just">
              <a:lnSpc>
                <a:spcPct val="100000"/>
              </a:lnSpc>
              <a:spcBef>
                <a:spcPts val="0"/>
              </a:spcBef>
              <a:spcAft>
                <a:spcPts val="0"/>
              </a:spcAft>
              <a:buClr>
                <a:schemeClr val="dk1"/>
              </a:buClr>
              <a:buSzPts val="1100"/>
              <a:buFont typeface="Arial"/>
              <a:buNone/>
            </a:pPr>
            <a:r>
              <a:rPr lang="en-US" sz="1300">
                <a:latin typeface="Times New Roman"/>
                <a:ea typeface="Times New Roman"/>
                <a:cs typeface="Times New Roman"/>
                <a:sym typeface="Times New Roman"/>
              </a:rPr>
              <a:t> </a:t>
            </a:r>
            <a:endParaRPr sz="1300">
              <a:latin typeface="Times New Roman"/>
              <a:ea typeface="Times New Roman"/>
              <a:cs typeface="Times New Roman"/>
              <a:sym typeface="Times New Roman"/>
            </a:endParaRPr>
          </a:p>
          <a:p>
            <a:pPr indent="-317500" lvl="0" marL="457200" rtl="0" algn="just">
              <a:lnSpc>
                <a:spcPct val="100000"/>
              </a:lnSpc>
              <a:spcBef>
                <a:spcPts val="0"/>
              </a:spcBef>
              <a:spcAft>
                <a:spcPts val="0"/>
              </a:spcAft>
              <a:buClr>
                <a:schemeClr val="dk1"/>
              </a:buClr>
              <a:buSzPts val="1400"/>
              <a:buFont typeface="Times New Roman"/>
              <a:buChar char="●"/>
            </a:pPr>
            <a:r>
              <a:rPr b="1" lang="en-US" sz="1400">
                <a:latin typeface="Times New Roman"/>
                <a:ea typeface="Times New Roman"/>
                <a:cs typeface="Times New Roman"/>
                <a:sym typeface="Times New Roman"/>
              </a:rPr>
              <a:t>Gaps Identified:</a:t>
            </a:r>
            <a:endParaRPr b="1" sz="1400">
              <a:latin typeface="Times New Roman"/>
              <a:ea typeface="Times New Roman"/>
              <a:cs typeface="Times New Roman"/>
              <a:sym typeface="Times New Roman"/>
            </a:endParaRPr>
          </a:p>
          <a:p>
            <a:pPr indent="-311150" lvl="0" marL="914400" rtl="0" algn="just">
              <a:lnSpc>
                <a:spcPct val="100000"/>
              </a:lnSpc>
              <a:spcBef>
                <a:spcPts val="0"/>
              </a:spcBef>
              <a:spcAft>
                <a:spcPts val="0"/>
              </a:spcAft>
              <a:buClr>
                <a:schemeClr val="dk1"/>
              </a:buClr>
              <a:buSzPts val="1300"/>
              <a:buFont typeface="Times New Roman"/>
              <a:buAutoNum type="arabicPeriod"/>
            </a:pPr>
            <a:r>
              <a:rPr lang="en-US" sz="1300">
                <a:latin typeface="Times New Roman"/>
                <a:ea typeface="Times New Roman"/>
                <a:cs typeface="Times New Roman"/>
                <a:sym typeface="Times New Roman"/>
              </a:rPr>
              <a:t>Scaling the database and continuously updating it with new diseases and regions.</a:t>
            </a:r>
            <a:endParaRPr sz="1300">
              <a:latin typeface="Times New Roman"/>
              <a:ea typeface="Times New Roman"/>
              <a:cs typeface="Times New Roman"/>
              <a:sym typeface="Times New Roman"/>
            </a:endParaRPr>
          </a:p>
          <a:p>
            <a:pPr indent="-311150" lvl="0" marL="914400" rtl="0" algn="just">
              <a:lnSpc>
                <a:spcPct val="100000"/>
              </a:lnSpc>
              <a:spcBef>
                <a:spcPts val="0"/>
              </a:spcBef>
              <a:spcAft>
                <a:spcPts val="0"/>
              </a:spcAft>
              <a:buClr>
                <a:schemeClr val="dk1"/>
              </a:buClr>
              <a:buSzPts val="1300"/>
              <a:buFont typeface="Times New Roman"/>
              <a:buAutoNum type="arabicPeriod"/>
            </a:pPr>
            <a:r>
              <a:rPr lang="en-US" sz="1300">
                <a:latin typeface="Times New Roman"/>
                <a:ea typeface="Times New Roman"/>
                <a:cs typeface="Times New Roman"/>
                <a:sym typeface="Times New Roman"/>
              </a:rPr>
              <a:t>Ensuring accuracy and reliability across different crop types and growing conditions.</a:t>
            </a:r>
            <a:endParaRPr sz="1300">
              <a:latin typeface="Times New Roman"/>
              <a:ea typeface="Times New Roman"/>
              <a:cs typeface="Times New Roman"/>
              <a:sym typeface="Times New Roman"/>
            </a:endParaRPr>
          </a:p>
          <a:p>
            <a:pPr indent="-311150" lvl="0" marL="914400" rtl="0" algn="just">
              <a:lnSpc>
                <a:spcPct val="100000"/>
              </a:lnSpc>
              <a:spcBef>
                <a:spcPts val="0"/>
              </a:spcBef>
              <a:spcAft>
                <a:spcPts val="0"/>
              </a:spcAft>
              <a:buClr>
                <a:schemeClr val="dk1"/>
              </a:buClr>
              <a:buSzPts val="1300"/>
              <a:buFont typeface="Times New Roman"/>
              <a:buAutoNum type="arabicPeriod"/>
            </a:pPr>
            <a:r>
              <a:rPr lang="en-US" sz="1300">
                <a:latin typeface="Times New Roman"/>
                <a:ea typeface="Times New Roman"/>
                <a:cs typeface="Times New Roman"/>
                <a:sym typeface="Times New Roman"/>
              </a:rPr>
              <a:t>Addressing potential biases in the user-submitted images.</a:t>
            </a:r>
            <a:endParaRPr sz="3300"/>
          </a:p>
        </p:txBody>
      </p:sp>
      <p:sp>
        <p:nvSpPr>
          <p:cNvPr id="177" name="Google Shape;177;p8"/>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 July 2023</a:t>
            </a:r>
            <a:endParaRPr/>
          </a:p>
        </p:txBody>
      </p:sp>
      <p:sp>
        <p:nvSpPr>
          <p:cNvPr id="178" name="Google Shape;178;p8"/>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9" name="Google Shape;179;p8"/>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pic>
        <p:nvPicPr>
          <p:cNvPr id="180" name="Google Shape;180;p8"/>
          <p:cNvPicPr preferRelativeResize="0"/>
          <p:nvPr/>
        </p:nvPicPr>
        <p:blipFill>
          <a:blip r:embed="rId3">
            <a:alphaModFix/>
          </a:blip>
          <a:stretch>
            <a:fillRect/>
          </a:stretch>
        </p:blipFill>
        <p:spPr>
          <a:xfrm>
            <a:off x="10494175" y="41225"/>
            <a:ext cx="1618200" cy="1218325"/>
          </a:xfrm>
          <a:prstGeom prst="rect">
            <a:avLst/>
          </a:prstGeom>
          <a:noFill/>
          <a:ln>
            <a:noFill/>
          </a:ln>
          <a:effectLst>
            <a:outerShdw rotWithShape="0" algn="bl" dir="5580000" dist="180975">
              <a:srgbClr val="000000">
                <a:alpha val="36000"/>
              </a:srgbClr>
            </a:outerShdw>
          </a:effectLst>
        </p:spPr>
      </p:pic>
      <p:sp>
        <p:nvSpPr>
          <p:cNvPr id="181" name="Google Shape;181;p8"/>
          <p:cNvSpPr txBox="1"/>
          <p:nvPr>
            <p:ph idx="1" type="body"/>
          </p:nvPr>
        </p:nvSpPr>
        <p:spPr>
          <a:xfrm>
            <a:off x="6177875" y="1375150"/>
            <a:ext cx="5934600" cy="5112900"/>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None/>
            </a:pPr>
            <a:r>
              <a:rPr b="1" lang="en-US" sz="1500">
                <a:latin typeface="Times New Roman"/>
                <a:ea typeface="Times New Roman"/>
                <a:cs typeface="Times New Roman"/>
                <a:sym typeface="Times New Roman"/>
              </a:rPr>
              <a:t>2. PlantVillage: </a:t>
            </a:r>
            <a:endParaRPr b="1" sz="1500">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b="1" sz="1400">
              <a:latin typeface="Times New Roman"/>
              <a:ea typeface="Times New Roman"/>
              <a:cs typeface="Times New Roman"/>
              <a:sym typeface="Times New Roman"/>
            </a:endParaRPr>
          </a:p>
          <a:p>
            <a:pPr indent="-317500" lvl="0" marL="457200" rtl="0" algn="just">
              <a:lnSpc>
                <a:spcPct val="100000"/>
              </a:lnSpc>
              <a:spcBef>
                <a:spcPts val="0"/>
              </a:spcBef>
              <a:spcAft>
                <a:spcPts val="0"/>
              </a:spcAft>
              <a:buClr>
                <a:schemeClr val="dk1"/>
              </a:buClr>
              <a:buSzPts val="1400"/>
              <a:buFont typeface="Times New Roman"/>
              <a:buChar char="●"/>
            </a:pPr>
            <a:r>
              <a:rPr b="1" lang="en-US" sz="1400">
                <a:latin typeface="Times New Roman"/>
                <a:ea typeface="Times New Roman"/>
                <a:cs typeface="Times New Roman"/>
                <a:sym typeface="Times New Roman"/>
              </a:rPr>
              <a:t>Advantages:</a:t>
            </a:r>
            <a:endParaRPr b="1" sz="1400">
              <a:latin typeface="Times New Roman"/>
              <a:ea typeface="Times New Roman"/>
              <a:cs typeface="Times New Roman"/>
              <a:sym typeface="Times New Roman"/>
            </a:endParaRPr>
          </a:p>
          <a:p>
            <a:pPr indent="-311150" lvl="0" marL="914400" rtl="0" algn="just">
              <a:lnSpc>
                <a:spcPct val="100000"/>
              </a:lnSpc>
              <a:spcBef>
                <a:spcPts val="0"/>
              </a:spcBef>
              <a:spcAft>
                <a:spcPts val="0"/>
              </a:spcAft>
              <a:buClr>
                <a:schemeClr val="dk1"/>
              </a:buClr>
              <a:buSzPts val="1300"/>
              <a:buFont typeface="Times New Roman"/>
              <a:buAutoNum type="arabicPeriod"/>
            </a:pPr>
            <a:r>
              <a:rPr lang="en-US" sz="1300">
                <a:latin typeface="Times New Roman"/>
                <a:ea typeface="Times New Roman"/>
                <a:cs typeface="Times New Roman"/>
                <a:sym typeface="Times New Roman"/>
              </a:rPr>
              <a:t>Online platform with a large community of experts and users.</a:t>
            </a:r>
            <a:endParaRPr sz="1300">
              <a:latin typeface="Times New Roman"/>
              <a:ea typeface="Times New Roman"/>
              <a:cs typeface="Times New Roman"/>
              <a:sym typeface="Times New Roman"/>
            </a:endParaRPr>
          </a:p>
          <a:p>
            <a:pPr indent="-311150" lvl="0" marL="914400" rtl="0" algn="just">
              <a:lnSpc>
                <a:spcPct val="100000"/>
              </a:lnSpc>
              <a:spcBef>
                <a:spcPts val="0"/>
              </a:spcBef>
              <a:spcAft>
                <a:spcPts val="0"/>
              </a:spcAft>
              <a:buClr>
                <a:schemeClr val="dk1"/>
              </a:buClr>
              <a:buSzPts val="1300"/>
              <a:buFont typeface="Times New Roman"/>
              <a:buAutoNum type="arabicPeriod"/>
            </a:pPr>
            <a:r>
              <a:rPr lang="en-US" sz="1300">
                <a:latin typeface="Times New Roman"/>
                <a:ea typeface="Times New Roman"/>
                <a:cs typeface="Times New Roman"/>
                <a:sym typeface="Times New Roman"/>
              </a:rPr>
              <a:t>Provides disease identification and management advice.</a:t>
            </a:r>
            <a:endParaRPr sz="1300">
              <a:latin typeface="Times New Roman"/>
              <a:ea typeface="Times New Roman"/>
              <a:cs typeface="Times New Roman"/>
              <a:sym typeface="Times New Roman"/>
            </a:endParaRPr>
          </a:p>
          <a:p>
            <a:pPr indent="-311150" lvl="0" marL="914400" rtl="0" algn="just">
              <a:lnSpc>
                <a:spcPct val="100000"/>
              </a:lnSpc>
              <a:spcBef>
                <a:spcPts val="0"/>
              </a:spcBef>
              <a:spcAft>
                <a:spcPts val="0"/>
              </a:spcAft>
              <a:buClr>
                <a:schemeClr val="dk1"/>
              </a:buClr>
              <a:buSzPts val="1300"/>
              <a:buFont typeface="Times New Roman"/>
              <a:buAutoNum type="arabicPeriod"/>
            </a:pPr>
            <a:r>
              <a:rPr lang="en-US" sz="1300">
                <a:latin typeface="Times New Roman"/>
                <a:ea typeface="Times New Roman"/>
                <a:cs typeface="Times New Roman"/>
                <a:sym typeface="Times New Roman"/>
              </a:rPr>
              <a:t>Allows users to interact and seek guidance from experts.</a:t>
            </a:r>
            <a:endParaRPr sz="1300">
              <a:latin typeface="Times New Roman"/>
              <a:ea typeface="Times New Roman"/>
              <a:cs typeface="Times New Roman"/>
              <a:sym typeface="Times New Roman"/>
            </a:endParaRPr>
          </a:p>
          <a:p>
            <a:pPr indent="-311150" lvl="0" marL="914400" rtl="0" algn="just">
              <a:lnSpc>
                <a:spcPct val="100000"/>
              </a:lnSpc>
              <a:spcBef>
                <a:spcPts val="0"/>
              </a:spcBef>
              <a:spcAft>
                <a:spcPts val="0"/>
              </a:spcAft>
              <a:buClr>
                <a:schemeClr val="dk1"/>
              </a:buClr>
              <a:buSzPts val="1300"/>
              <a:buFont typeface="Times New Roman"/>
              <a:buAutoNum type="arabicPeriod"/>
            </a:pPr>
            <a:r>
              <a:rPr lang="en-US" sz="1300">
                <a:latin typeface="Times New Roman"/>
                <a:ea typeface="Times New Roman"/>
                <a:cs typeface="Times New Roman"/>
                <a:sym typeface="Times New Roman"/>
              </a:rPr>
              <a:t>Supports knowledge sharing and collaboration among users.</a:t>
            </a:r>
            <a:endParaRPr sz="1300">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lang="en-US"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indent="-311150" lvl="0" marL="457200" rtl="0" algn="just">
              <a:lnSpc>
                <a:spcPct val="100000"/>
              </a:lnSpc>
              <a:spcBef>
                <a:spcPts val="0"/>
              </a:spcBef>
              <a:spcAft>
                <a:spcPts val="0"/>
              </a:spcAft>
              <a:buClr>
                <a:schemeClr val="dk1"/>
              </a:buClr>
              <a:buSzPts val="1300"/>
              <a:buFont typeface="Times New Roman"/>
              <a:buChar char="●"/>
            </a:pPr>
            <a:r>
              <a:rPr b="1" lang="en-US" sz="1300">
                <a:latin typeface="Times New Roman"/>
                <a:ea typeface="Times New Roman"/>
                <a:cs typeface="Times New Roman"/>
                <a:sym typeface="Times New Roman"/>
              </a:rPr>
              <a:t>Disadvantages:</a:t>
            </a:r>
            <a:endParaRPr b="1" sz="1300">
              <a:latin typeface="Times New Roman"/>
              <a:ea typeface="Times New Roman"/>
              <a:cs typeface="Times New Roman"/>
              <a:sym typeface="Times New Roman"/>
            </a:endParaRPr>
          </a:p>
          <a:p>
            <a:pPr indent="-311150" lvl="0" marL="914400" rtl="0" algn="just">
              <a:lnSpc>
                <a:spcPct val="100000"/>
              </a:lnSpc>
              <a:spcBef>
                <a:spcPts val="0"/>
              </a:spcBef>
              <a:spcAft>
                <a:spcPts val="0"/>
              </a:spcAft>
              <a:buClr>
                <a:schemeClr val="dk1"/>
              </a:buClr>
              <a:buSzPts val="1300"/>
              <a:buFont typeface="Times New Roman"/>
              <a:buAutoNum type="arabicPeriod"/>
            </a:pPr>
            <a:r>
              <a:rPr lang="en-US" sz="1300">
                <a:latin typeface="Times New Roman"/>
                <a:ea typeface="Times New Roman"/>
                <a:cs typeface="Times New Roman"/>
                <a:sym typeface="Times New Roman"/>
              </a:rPr>
              <a:t>Relies on user-submitted images, which may have variations in quality and    lighting conditions.</a:t>
            </a:r>
            <a:endParaRPr sz="1300">
              <a:latin typeface="Times New Roman"/>
              <a:ea typeface="Times New Roman"/>
              <a:cs typeface="Times New Roman"/>
              <a:sym typeface="Times New Roman"/>
            </a:endParaRPr>
          </a:p>
          <a:p>
            <a:pPr indent="-311150" lvl="0" marL="914400" rtl="0" algn="just">
              <a:lnSpc>
                <a:spcPct val="100000"/>
              </a:lnSpc>
              <a:spcBef>
                <a:spcPts val="0"/>
              </a:spcBef>
              <a:spcAft>
                <a:spcPts val="0"/>
              </a:spcAft>
              <a:buClr>
                <a:schemeClr val="dk1"/>
              </a:buClr>
              <a:buSzPts val="1300"/>
              <a:buFont typeface="Times New Roman"/>
              <a:buAutoNum type="arabicPeriod"/>
            </a:pPr>
            <a:r>
              <a:rPr lang="en-US" sz="1300">
                <a:latin typeface="Times New Roman"/>
                <a:ea typeface="Times New Roman"/>
                <a:cs typeface="Times New Roman"/>
                <a:sym typeface="Times New Roman"/>
              </a:rPr>
              <a:t>Limited to plant disease identification and lacks real-time monitoring features.</a:t>
            </a:r>
            <a:endParaRPr sz="1300">
              <a:latin typeface="Times New Roman"/>
              <a:ea typeface="Times New Roman"/>
              <a:cs typeface="Times New Roman"/>
              <a:sym typeface="Times New Roman"/>
            </a:endParaRPr>
          </a:p>
          <a:p>
            <a:pPr indent="-311150" lvl="0" marL="914400" rtl="0" algn="just">
              <a:lnSpc>
                <a:spcPct val="100000"/>
              </a:lnSpc>
              <a:spcBef>
                <a:spcPts val="0"/>
              </a:spcBef>
              <a:spcAft>
                <a:spcPts val="0"/>
              </a:spcAft>
              <a:buClr>
                <a:schemeClr val="dk1"/>
              </a:buClr>
              <a:buSzPts val="1300"/>
              <a:buFont typeface="Times New Roman"/>
              <a:buAutoNum type="arabicPeriod"/>
            </a:pPr>
            <a:r>
              <a:rPr lang="en-US" sz="1300">
                <a:latin typeface="Times New Roman"/>
                <a:ea typeface="Times New Roman"/>
                <a:cs typeface="Times New Roman"/>
                <a:sym typeface="Times New Roman"/>
              </a:rPr>
              <a:t>Accuracy can be affected by the expertise and knowledge of the community.</a:t>
            </a:r>
            <a:endParaRPr sz="1300">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lang="en-US" sz="1300">
                <a:latin typeface="Times New Roman"/>
                <a:ea typeface="Times New Roman"/>
                <a:cs typeface="Times New Roman"/>
                <a:sym typeface="Times New Roman"/>
              </a:rPr>
              <a:t> </a:t>
            </a:r>
            <a:endParaRPr sz="1300">
              <a:latin typeface="Times New Roman"/>
              <a:ea typeface="Times New Roman"/>
              <a:cs typeface="Times New Roman"/>
              <a:sym typeface="Times New Roman"/>
            </a:endParaRPr>
          </a:p>
          <a:p>
            <a:pPr indent="-317500" lvl="0" marL="457200" rtl="0" algn="just">
              <a:lnSpc>
                <a:spcPct val="100000"/>
              </a:lnSpc>
              <a:spcBef>
                <a:spcPts val="0"/>
              </a:spcBef>
              <a:spcAft>
                <a:spcPts val="0"/>
              </a:spcAft>
              <a:buClr>
                <a:schemeClr val="dk1"/>
              </a:buClr>
              <a:buSzPts val="1400"/>
              <a:buFont typeface="Times New Roman"/>
              <a:buChar char="●"/>
            </a:pPr>
            <a:r>
              <a:rPr b="1" lang="en-US" sz="1400">
                <a:latin typeface="Times New Roman"/>
                <a:ea typeface="Times New Roman"/>
                <a:cs typeface="Times New Roman"/>
                <a:sym typeface="Times New Roman"/>
              </a:rPr>
              <a:t>Gaps Identified:</a:t>
            </a:r>
            <a:endParaRPr b="1" sz="1400">
              <a:latin typeface="Times New Roman"/>
              <a:ea typeface="Times New Roman"/>
              <a:cs typeface="Times New Roman"/>
              <a:sym typeface="Times New Roman"/>
            </a:endParaRPr>
          </a:p>
          <a:p>
            <a:pPr indent="-311150" lvl="0" marL="914400" rtl="0" algn="just">
              <a:lnSpc>
                <a:spcPct val="100000"/>
              </a:lnSpc>
              <a:spcBef>
                <a:spcPts val="0"/>
              </a:spcBef>
              <a:spcAft>
                <a:spcPts val="0"/>
              </a:spcAft>
              <a:buClr>
                <a:schemeClr val="dk1"/>
              </a:buClr>
              <a:buSzPts val="1300"/>
              <a:buFont typeface="Times New Roman"/>
              <a:buAutoNum type="arabicPeriod"/>
            </a:pPr>
            <a:r>
              <a:rPr lang="en-US" sz="1300">
                <a:latin typeface="Times New Roman"/>
                <a:ea typeface="Times New Roman"/>
                <a:cs typeface="Times New Roman"/>
                <a:sym typeface="Times New Roman"/>
              </a:rPr>
              <a:t>Ensuring the timely response and accuracy of disease identification from experts.</a:t>
            </a:r>
            <a:endParaRPr sz="1300">
              <a:latin typeface="Times New Roman"/>
              <a:ea typeface="Times New Roman"/>
              <a:cs typeface="Times New Roman"/>
              <a:sym typeface="Times New Roman"/>
            </a:endParaRPr>
          </a:p>
          <a:p>
            <a:pPr indent="-311150" lvl="0" marL="914400" rtl="0" algn="just">
              <a:lnSpc>
                <a:spcPct val="100000"/>
              </a:lnSpc>
              <a:spcBef>
                <a:spcPts val="0"/>
              </a:spcBef>
              <a:spcAft>
                <a:spcPts val="0"/>
              </a:spcAft>
              <a:buClr>
                <a:schemeClr val="dk1"/>
              </a:buClr>
              <a:buSzPts val="1300"/>
              <a:buFont typeface="Times New Roman"/>
              <a:buAutoNum type="arabicPeriod"/>
            </a:pPr>
            <a:r>
              <a:rPr lang="en-US" sz="1300">
                <a:latin typeface="Times New Roman"/>
                <a:ea typeface="Times New Roman"/>
                <a:cs typeface="Times New Roman"/>
                <a:sym typeface="Times New Roman"/>
              </a:rPr>
              <a:t>Handling a large volume of user submissions and maintaining an up-to-date database.</a:t>
            </a:r>
            <a:endParaRPr b="1" sz="1500">
              <a:latin typeface="Times New Roman"/>
              <a:ea typeface="Times New Roman"/>
              <a:cs typeface="Times New Roman"/>
              <a:sym typeface="Times New Roman"/>
            </a:endParaRPr>
          </a:p>
        </p:txBody>
      </p:sp>
      <p:sp>
        <p:nvSpPr>
          <p:cNvPr id="182" name="Google Shape;182;p8"/>
          <p:cNvSpPr/>
          <p:nvPr/>
        </p:nvSpPr>
        <p:spPr>
          <a:xfrm>
            <a:off x="5961750" y="1375150"/>
            <a:ext cx="45600" cy="5112900"/>
          </a:xfrm>
          <a:prstGeom prst="rect">
            <a:avLst/>
          </a:prstGeom>
          <a:solidFill>
            <a:srgbClr val="418AB3"/>
          </a:solidFill>
          <a:ln cap="flat" cmpd="sng" w="9525">
            <a:solidFill>
              <a:srgbClr val="418AB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22f1ae101c7_1_17"/>
          <p:cNvSpPr txBox="1"/>
          <p:nvPr>
            <p:ph type="title"/>
          </p:nvPr>
        </p:nvSpPr>
        <p:spPr>
          <a:xfrm>
            <a:off x="154546" y="0"/>
            <a:ext cx="11874300" cy="1300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Survey of Existing Systems</a:t>
            </a:r>
            <a:endParaRPr/>
          </a:p>
        </p:txBody>
      </p:sp>
      <p:sp>
        <p:nvSpPr>
          <p:cNvPr id="188" name="Google Shape;188;g22f1ae101c7_1_17"/>
          <p:cNvSpPr txBox="1"/>
          <p:nvPr>
            <p:ph idx="1" type="body"/>
          </p:nvPr>
        </p:nvSpPr>
        <p:spPr>
          <a:xfrm>
            <a:off x="70225" y="1375150"/>
            <a:ext cx="5891400" cy="5112900"/>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None/>
            </a:pPr>
            <a:r>
              <a:rPr b="1" lang="en-US" sz="1500">
                <a:latin typeface="Times New Roman"/>
                <a:ea typeface="Times New Roman"/>
                <a:cs typeface="Times New Roman"/>
                <a:sym typeface="Times New Roman"/>
              </a:rPr>
              <a:t>3. Agrio:</a:t>
            </a:r>
            <a:endParaRPr b="1" sz="1500">
              <a:latin typeface="Times New Roman"/>
              <a:ea typeface="Times New Roman"/>
              <a:cs typeface="Times New Roman"/>
              <a:sym typeface="Times New Roman"/>
            </a:endParaRPr>
          </a:p>
          <a:p>
            <a:pPr indent="-317500" lvl="0" marL="457200" rtl="0" algn="just">
              <a:lnSpc>
                <a:spcPct val="100000"/>
              </a:lnSpc>
              <a:spcBef>
                <a:spcPts val="0"/>
              </a:spcBef>
              <a:spcAft>
                <a:spcPts val="0"/>
              </a:spcAft>
              <a:buClr>
                <a:schemeClr val="dk1"/>
              </a:buClr>
              <a:buSzPts val="1400"/>
              <a:buFont typeface="Times New Roman"/>
              <a:buChar char="●"/>
            </a:pPr>
            <a:r>
              <a:rPr b="1" lang="en-US" sz="1400">
                <a:latin typeface="Times New Roman"/>
                <a:ea typeface="Times New Roman"/>
                <a:cs typeface="Times New Roman"/>
                <a:sym typeface="Times New Roman"/>
              </a:rPr>
              <a:t>Advantages:</a:t>
            </a:r>
            <a:endParaRPr b="1" sz="1400">
              <a:latin typeface="Times New Roman"/>
              <a:ea typeface="Times New Roman"/>
              <a:cs typeface="Times New Roman"/>
              <a:sym typeface="Times New Roman"/>
            </a:endParaRPr>
          </a:p>
          <a:p>
            <a:pPr indent="-311150" lvl="0" marL="914400" rtl="0" algn="just">
              <a:lnSpc>
                <a:spcPct val="100000"/>
              </a:lnSpc>
              <a:spcBef>
                <a:spcPts val="0"/>
              </a:spcBef>
              <a:spcAft>
                <a:spcPts val="0"/>
              </a:spcAft>
              <a:buClr>
                <a:schemeClr val="dk1"/>
              </a:buClr>
              <a:buSzPts val="1300"/>
              <a:buFont typeface="Times New Roman"/>
              <a:buAutoNum type="arabicPeriod"/>
            </a:pPr>
            <a:r>
              <a:rPr lang="en-US" sz="1300">
                <a:latin typeface="Times New Roman"/>
                <a:ea typeface="Times New Roman"/>
                <a:cs typeface="Times New Roman"/>
                <a:sym typeface="Times New Roman"/>
              </a:rPr>
              <a:t>AI-based platform offering real-time disease detection and monitoring services.</a:t>
            </a:r>
            <a:endParaRPr sz="1300">
              <a:latin typeface="Times New Roman"/>
              <a:ea typeface="Times New Roman"/>
              <a:cs typeface="Times New Roman"/>
              <a:sym typeface="Times New Roman"/>
            </a:endParaRPr>
          </a:p>
          <a:p>
            <a:pPr indent="-311150" lvl="0" marL="914400" rtl="0" algn="just">
              <a:lnSpc>
                <a:spcPct val="100000"/>
              </a:lnSpc>
              <a:spcBef>
                <a:spcPts val="0"/>
              </a:spcBef>
              <a:spcAft>
                <a:spcPts val="0"/>
              </a:spcAft>
              <a:buClr>
                <a:schemeClr val="dk1"/>
              </a:buClr>
              <a:buSzPts val="1300"/>
              <a:buFont typeface="Times New Roman"/>
              <a:buAutoNum type="arabicPeriod"/>
            </a:pPr>
            <a:r>
              <a:rPr lang="en-US" sz="1300">
                <a:latin typeface="Times New Roman"/>
                <a:ea typeface="Times New Roman"/>
                <a:cs typeface="Times New Roman"/>
                <a:sym typeface="Times New Roman"/>
              </a:rPr>
              <a:t>Provides actionable insights and recommendations for farmers.</a:t>
            </a:r>
            <a:endParaRPr sz="1300">
              <a:latin typeface="Times New Roman"/>
              <a:ea typeface="Times New Roman"/>
              <a:cs typeface="Times New Roman"/>
              <a:sym typeface="Times New Roman"/>
            </a:endParaRPr>
          </a:p>
          <a:p>
            <a:pPr indent="-311150" lvl="0" marL="914400" rtl="0" algn="just">
              <a:lnSpc>
                <a:spcPct val="100000"/>
              </a:lnSpc>
              <a:spcBef>
                <a:spcPts val="0"/>
              </a:spcBef>
              <a:spcAft>
                <a:spcPts val="0"/>
              </a:spcAft>
              <a:buClr>
                <a:schemeClr val="dk1"/>
              </a:buClr>
              <a:buSzPts val="1300"/>
              <a:buFont typeface="Times New Roman"/>
              <a:buAutoNum type="arabicPeriod"/>
            </a:pPr>
            <a:r>
              <a:rPr lang="en-US" sz="1300">
                <a:latin typeface="Times New Roman"/>
                <a:ea typeface="Times New Roman"/>
                <a:cs typeface="Times New Roman"/>
                <a:sym typeface="Times New Roman"/>
              </a:rPr>
              <a:t>Supports proactive management of crop health.</a:t>
            </a:r>
            <a:endParaRPr sz="1300">
              <a:latin typeface="Times New Roman"/>
              <a:ea typeface="Times New Roman"/>
              <a:cs typeface="Times New Roman"/>
              <a:sym typeface="Times New Roman"/>
            </a:endParaRPr>
          </a:p>
          <a:p>
            <a:pPr indent="-311150" lvl="0" marL="914400" rtl="0" algn="just">
              <a:lnSpc>
                <a:spcPct val="100000"/>
              </a:lnSpc>
              <a:spcBef>
                <a:spcPts val="0"/>
              </a:spcBef>
              <a:spcAft>
                <a:spcPts val="0"/>
              </a:spcAft>
              <a:buClr>
                <a:schemeClr val="dk1"/>
              </a:buClr>
              <a:buSzPts val="1300"/>
              <a:buFont typeface="Times New Roman"/>
              <a:buAutoNum type="arabicPeriod"/>
            </a:pPr>
            <a:r>
              <a:rPr lang="en-US" sz="1300">
                <a:latin typeface="Times New Roman"/>
                <a:ea typeface="Times New Roman"/>
                <a:cs typeface="Times New Roman"/>
                <a:sym typeface="Times New Roman"/>
              </a:rPr>
              <a:t>Integrates computer vision technology with data analytics.</a:t>
            </a:r>
            <a:endParaRPr sz="1300">
              <a:latin typeface="Times New Roman"/>
              <a:ea typeface="Times New Roman"/>
              <a:cs typeface="Times New Roman"/>
              <a:sym typeface="Times New Roman"/>
            </a:endParaRPr>
          </a:p>
          <a:p>
            <a:pPr indent="-228600" lvl="0" marL="914400" rtl="0" algn="just">
              <a:lnSpc>
                <a:spcPct val="100000"/>
              </a:lnSpc>
              <a:spcBef>
                <a:spcPts val="0"/>
              </a:spcBef>
              <a:spcAft>
                <a:spcPts val="0"/>
              </a:spcAft>
              <a:buNone/>
            </a:pPr>
            <a:r>
              <a:t/>
            </a:r>
            <a:endParaRPr sz="1300">
              <a:latin typeface="Times New Roman"/>
              <a:ea typeface="Times New Roman"/>
              <a:cs typeface="Times New Roman"/>
              <a:sym typeface="Times New Roman"/>
            </a:endParaRPr>
          </a:p>
          <a:p>
            <a:pPr indent="-317500" lvl="0" marL="457200" rtl="0" algn="just">
              <a:lnSpc>
                <a:spcPct val="100000"/>
              </a:lnSpc>
              <a:spcBef>
                <a:spcPts val="0"/>
              </a:spcBef>
              <a:spcAft>
                <a:spcPts val="0"/>
              </a:spcAft>
              <a:buClr>
                <a:schemeClr val="dk1"/>
              </a:buClr>
              <a:buSzPts val="1400"/>
              <a:buFont typeface="Times New Roman"/>
              <a:buChar char="●"/>
            </a:pPr>
            <a:r>
              <a:rPr b="1" lang="en-US" sz="1400">
                <a:latin typeface="Times New Roman"/>
                <a:ea typeface="Times New Roman"/>
                <a:cs typeface="Times New Roman"/>
                <a:sym typeface="Times New Roman"/>
              </a:rPr>
              <a:t>Disadvantages:</a:t>
            </a:r>
            <a:endParaRPr b="1" sz="1400">
              <a:latin typeface="Times New Roman"/>
              <a:ea typeface="Times New Roman"/>
              <a:cs typeface="Times New Roman"/>
              <a:sym typeface="Times New Roman"/>
            </a:endParaRPr>
          </a:p>
          <a:p>
            <a:pPr indent="-311150" lvl="0" marL="914400" rtl="0" algn="just">
              <a:lnSpc>
                <a:spcPct val="100000"/>
              </a:lnSpc>
              <a:spcBef>
                <a:spcPts val="0"/>
              </a:spcBef>
              <a:spcAft>
                <a:spcPts val="0"/>
              </a:spcAft>
              <a:buClr>
                <a:schemeClr val="dk1"/>
              </a:buClr>
              <a:buSzPts val="1300"/>
              <a:buFont typeface="Times New Roman"/>
              <a:buAutoNum type="arabicPeriod"/>
            </a:pPr>
            <a:r>
              <a:rPr lang="en-US" sz="1300">
                <a:latin typeface="Times New Roman"/>
                <a:ea typeface="Times New Roman"/>
                <a:cs typeface="Times New Roman"/>
                <a:sym typeface="Times New Roman"/>
              </a:rPr>
              <a:t> Requires access to an internet connection and compatible devices.</a:t>
            </a:r>
            <a:endParaRPr sz="1300">
              <a:latin typeface="Times New Roman"/>
              <a:ea typeface="Times New Roman"/>
              <a:cs typeface="Times New Roman"/>
              <a:sym typeface="Times New Roman"/>
            </a:endParaRPr>
          </a:p>
          <a:p>
            <a:pPr indent="-311150" lvl="0" marL="914400" rtl="0" algn="just">
              <a:lnSpc>
                <a:spcPct val="100000"/>
              </a:lnSpc>
              <a:spcBef>
                <a:spcPts val="0"/>
              </a:spcBef>
              <a:spcAft>
                <a:spcPts val="0"/>
              </a:spcAft>
              <a:buClr>
                <a:schemeClr val="dk1"/>
              </a:buClr>
              <a:buSzPts val="1300"/>
              <a:buFont typeface="Times New Roman"/>
              <a:buAutoNum type="arabicPeriod"/>
            </a:pPr>
            <a:r>
              <a:rPr lang="en-US" sz="1300">
                <a:latin typeface="Times New Roman"/>
                <a:ea typeface="Times New Roman"/>
                <a:cs typeface="Times New Roman"/>
                <a:sym typeface="Times New Roman"/>
              </a:rPr>
              <a:t> Cost and affordability may be a barrier for small-scale farmers.</a:t>
            </a:r>
            <a:endParaRPr sz="1300">
              <a:latin typeface="Times New Roman"/>
              <a:ea typeface="Times New Roman"/>
              <a:cs typeface="Times New Roman"/>
              <a:sym typeface="Times New Roman"/>
            </a:endParaRPr>
          </a:p>
          <a:p>
            <a:pPr indent="-311150" lvl="0" marL="914400" rtl="0" algn="just">
              <a:lnSpc>
                <a:spcPct val="100000"/>
              </a:lnSpc>
              <a:spcBef>
                <a:spcPts val="0"/>
              </a:spcBef>
              <a:spcAft>
                <a:spcPts val="0"/>
              </a:spcAft>
              <a:buClr>
                <a:schemeClr val="dk1"/>
              </a:buClr>
              <a:buSzPts val="1300"/>
              <a:buFont typeface="Times New Roman"/>
              <a:buAutoNum type="arabicPeriod"/>
            </a:pPr>
            <a:r>
              <a:rPr lang="en-US" sz="1300">
                <a:latin typeface="Times New Roman"/>
                <a:ea typeface="Times New Roman"/>
                <a:cs typeface="Times New Roman"/>
                <a:sym typeface="Times New Roman"/>
              </a:rPr>
              <a:t> Localization and adaptation to specific crop varieties and regions may be limited.</a:t>
            </a:r>
            <a:br>
              <a:rPr lang="en-US" sz="1300">
                <a:latin typeface="Times New Roman"/>
                <a:ea typeface="Times New Roman"/>
                <a:cs typeface="Times New Roman"/>
                <a:sym typeface="Times New Roman"/>
              </a:rPr>
            </a:br>
            <a:endParaRPr b="1" sz="1500">
              <a:latin typeface="Times New Roman"/>
              <a:ea typeface="Times New Roman"/>
              <a:cs typeface="Times New Roman"/>
              <a:sym typeface="Times New Roman"/>
            </a:endParaRPr>
          </a:p>
          <a:p>
            <a:pPr indent="-317500" lvl="0" marL="457200" rtl="0" algn="just">
              <a:lnSpc>
                <a:spcPct val="100000"/>
              </a:lnSpc>
              <a:spcBef>
                <a:spcPts val="0"/>
              </a:spcBef>
              <a:spcAft>
                <a:spcPts val="0"/>
              </a:spcAft>
              <a:buClr>
                <a:schemeClr val="dk1"/>
              </a:buClr>
              <a:buSzPts val="1400"/>
              <a:buFont typeface="Times New Roman"/>
              <a:buChar char="●"/>
            </a:pPr>
            <a:r>
              <a:rPr b="1" lang="en-US" sz="1400">
                <a:latin typeface="Times New Roman"/>
                <a:ea typeface="Times New Roman"/>
                <a:cs typeface="Times New Roman"/>
                <a:sym typeface="Times New Roman"/>
              </a:rPr>
              <a:t>Gaps Identified:</a:t>
            </a:r>
            <a:endParaRPr b="1" sz="1400">
              <a:latin typeface="Times New Roman"/>
              <a:ea typeface="Times New Roman"/>
              <a:cs typeface="Times New Roman"/>
              <a:sym typeface="Times New Roman"/>
            </a:endParaRPr>
          </a:p>
          <a:p>
            <a:pPr indent="-311150" lvl="0" marL="971550" rtl="0" algn="just">
              <a:lnSpc>
                <a:spcPct val="100000"/>
              </a:lnSpc>
              <a:spcBef>
                <a:spcPts val="0"/>
              </a:spcBef>
              <a:spcAft>
                <a:spcPts val="0"/>
              </a:spcAft>
              <a:buClr>
                <a:schemeClr val="dk1"/>
              </a:buClr>
              <a:buSzPts val="1300"/>
              <a:buFont typeface="Times New Roman"/>
              <a:buAutoNum type="arabicPeriod"/>
            </a:pPr>
            <a:r>
              <a:rPr lang="en-US" sz="1300">
                <a:latin typeface="Times New Roman"/>
                <a:ea typeface="Times New Roman"/>
                <a:cs typeface="Times New Roman"/>
                <a:sym typeface="Times New Roman"/>
              </a:rPr>
              <a:t>Ensuring the accuracy and reliability of disease detection algorithms in diverse environments.</a:t>
            </a:r>
            <a:endParaRPr sz="1300">
              <a:latin typeface="Times New Roman"/>
              <a:ea typeface="Times New Roman"/>
              <a:cs typeface="Times New Roman"/>
              <a:sym typeface="Times New Roman"/>
            </a:endParaRPr>
          </a:p>
          <a:p>
            <a:pPr indent="-311150" lvl="0" marL="971550" rtl="0" algn="just">
              <a:lnSpc>
                <a:spcPct val="100000"/>
              </a:lnSpc>
              <a:spcBef>
                <a:spcPts val="0"/>
              </a:spcBef>
              <a:spcAft>
                <a:spcPts val="0"/>
              </a:spcAft>
              <a:buClr>
                <a:schemeClr val="dk1"/>
              </a:buClr>
              <a:buSzPts val="1300"/>
              <a:buFont typeface="Times New Roman"/>
              <a:buAutoNum type="arabicPeriod"/>
            </a:pPr>
            <a:r>
              <a:rPr lang="en-US" sz="1300">
                <a:latin typeface="Times New Roman"/>
                <a:ea typeface="Times New Roman"/>
                <a:cs typeface="Times New Roman"/>
                <a:sym typeface="Times New Roman"/>
              </a:rPr>
              <a:t>Addressing the digital divide and ensuring accessibility to farmers in remote areas.</a:t>
            </a:r>
            <a:endParaRPr sz="1300">
              <a:latin typeface="Times New Roman"/>
              <a:ea typeface="Times New Roman"/>
              <a:cs typeface="Times New Roman"/>
              <a:sym typeface="Times New Roman"/>
            </a:endParaRPr>
          </a:p>
          <a:p>
            <a:pPr indent="-311150" lvl="0" marL="971550" rtl="0" algn="just">
              <a:lnSpc>
                <a:spcPct val="100000"/>
              </a:lnSpc>
              <a:spcBef>
                <a:spcPts val="0"/>
              </a:spcBef>
              <a:spcAft>
                <a:spcPts val="0"/>
              </a:spcAft>
              <a:buClr>
                <a:schemeClr val="dk1"/>
              </a:buClr>
              <a:buSzPts val="1300"/>
              <a:buFont typeface="Times New Roman"/>
              <a:buAutoNum type="arabicPeriod"/>
            </a:pPr>
            <a:r>
              <a:rPr lang="en-US" sz="1300">
                <a:latin typeface="Times New Roman"/>
                <a:ea typeface="Times New Roman"/>
                <a:cs typeface="Times New Roman"/>
                <a:sym typeface="Times New Roman"/>
              </a:rPr>
              <a:t>Managing and analyzing large volumes of real-time data for accurate disease monitoring</a:t>
            </a:r>
            <a:endParaRPr b="1" sz="1500">
              <a:latin typeface="Times New Roman"/>
              <a:ea typeface="Times New Roman"/>
              <a:cs typeface="Times New Roman"/>
              <a:sym typeface="Times New Roman"/>
            </a:endParaRPr>
          </a:p>
        </p:txBody>
      </p:sp>
      <p:sp>
        <p:nvSpPr>
          <p:cNvPr id="189" name="Google Shape;189;g22f1ae101c7_1_17"/>
          <p:cNvSpPr txBox="1"/>
          <p:nvPr>
            <p:ph idx="10" type="dt"/>
          </p:nvPr>
        </p:nvSpPr>
        <p:spPr>
          <a:xfrm>
            <a:off x="838200" y="6562416"/>
            <a:ext cx="3200400" cy="274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 July 2023</a:t>
            </a:r>
            <a:endParaRPr/>
          </a:p>
        </p:txBody>
      </p:sp>
      <p:sp>
        <p:nvSpPr>
          <p:cNvPr id="190" name="Google Shape;190;g22f1ae101c7_1_17"/>
          <p:cNvSpPr txBox="1"/>
          <p:nvPr>
            <p:ph idx="12" type="sldNum"/>
          </p:nvPr>
        </p:nvSpPr>
        <p:spPr>
          <a:xfrm>
            <a:off x="8757642" y="6562416"/>
            <a:ext cx="1371600" cy="2742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1" name="Google Shape;191;g22f1ae101c7_1_17"/>
          <p:cNvSpPr txBox="1"/>
          <p:nvPr>
            <p:ph idx="11" type="ftr"/>
          </p:nvPr>
        </p:nvSpPr>
        <p:spPr>
          <a:xfrm>
            <a:off x="4288665" y="6562416"/>
            <a:ext cx="3200400" cy="274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pic>
        <p:nvPicPr>
          <p:cNvPr id="192" name="Google Shape;192;g22f1ae101c7_1_17"/>
          <p:cNvPicPr preferRelativeResize="0"/>
          <p:nvPr/>
        </p:nvPicPr>
        <p:blipFill>
          <a:blip r:embed="rId3">
            <a:alphaModFix/>
          </a:blip>
          <a:stretch>
            <a:fillRect/>
          </a:stretch>
        </p:blipFill>
        <p:spPr>
          <a:xfrm>
            <a:off x="10494175" y="41225"/>
            <a:ext cx="1618200" cy="1218325"/>
          </a:xfrm>
          <a:prstGeom prst="rect">
            <a:avLst/>
          </a:prstGeom>
          <a:noFill/>
          <a:ln>
            <a:noFill/>
          </a:ln>
          <a:effectLst>
            <a:outerShdw rotWithShape="0" algn="bl" dir="5580000" dist="180975">
              <a:srgbClr val="000000">
                <a:alpha val="36000"/>
              </a:srgbClr>
            </a:outerShdw>
          </a:effectLst>
        </p:spPr>
      </p:pic>
      <p:sp>
        <p:nvSpPr>
          <p:cNvPr id="193" name="Google Shape;193;g22f1ae101c7_1_17"/>
          <p:cNvSpPr txBox="1"/>
          <p:nvPr>
            <p:ph idx="1" type="body"/>
          </p:nvPr>
        </p:nvSpPr>
        <p:spPr>
          <a:xfrm>
            <a:off x="6007350" y="1375150"/>
            <a:ext cx="6105000" cy="5112900"/>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None/>
            </a:pPr>
            <a:r>
              <a:rPr b="1" lang="en-US" sz="1500">
                <a:latin typeface="Times New Roman"/>
                <a:ea typeface="Times New Roman"/>
                <a:cs typeface="Times New Roman"/>
                <a:sym typeface="Times New Roman"/>
              </a:rPr>
              <a:t>4.Image-Based Plant Disease Detection Systems:</a:t>
            </a:r>
            <a:endParaRPr b="1" sz="1500">
              <a:latin typeface="Times New Roman"/>
              <a:ea typeface="Times New Roman"/>
              <a:cs typeface="Times New Roman"/>
              <a:sym typeface="Times New Roman"/>
            </a:endParaRPr>
          </a:p>
          <a:p>
            <a:pPr indent="-317500" lvl="0" marL="457200" rtl="0" algn="just">
              <a:lnSpc>
                <a:spcPct val="100000"/>
              </a:lnSpc>
              <a:spcBef>
                <a:spcPts val="0"/>
              </a:spcBef>
              <a:spcAft>
                <a:spcPts val="0"/>
              </a:spcAft>
              <a:buClr>
                <a:schemeClr val="dk1"/>
              </a:buClr>
              <a:buSzPts val="1400"/>
              <a:buFont typeface="Times New Roman"/>
              <a:buChar char="●"/>
            </a:pPr>
            <a:r>
              <a:rPr b="1" lang="en-US" sz="1400">
                <a:latin typeface="Times New Roman"/>
                <a:ea typeface="Times New Roman"/>
                <a:cs typeface="Times New Roman"/>
                <a:sym typeface="Times New Roman"/>
              </a:rPr>
              <a:t>Advantages:</a:t>
            </a:r>
            <a:endParaRPr b="1" sz="1400">
              <a:latin typeface="Times New Roman"/>
              <a:ea typeface="Times New Roman"/>
              <a:cs typeface="Times New Roman"/>
              <a:sym typeface="Times New Roman"/>
            </a:endParaRPr>
          </a:p>
          <a:p>
            <a:pPr indent="-311150" lvl="0" marL="914400" rtl="0" algn="just">
              <a:lnSpc>
                <a:spcPct val="100000"/>
              </a:lnSpc>
              <a:spcBef>
                <a:spcPts val="0"/>
              </a:spcBef>
              <a:spcAft>
                <a:spcPts val="0"/>
              </a:spcAft>
              <a:buClr>
                <a:schemeClr val="dk1"/>
              </a:buClr>
              <a:buSzPts val="1300"/>
              <a:buFont typeface="Times New Roman"/>
              <a:buAutoNum type="arabicPeriod"/>
            </a:pPr>
            <a:r>
              <a:rPr lang="en-US" sz="1300">
                <a:latin typeface="Times New Roman"/>
                <a:ea typeface="Times New Roman"/>
                <a:cs typeface="Times New Roman"/>
                <a:sym typeface="Times New Roman"/>
              </a:rPr>
              <a:t>Advancement in computer vision made it possible to detect plant diseases through images.</a:t>
            </a:r>
            <a:endParaRPr sz="1300">
              <a:latin typeface="Times New Roman"/>
              <a:ea typeface="Times New Roman"/>
              <a:cs typeface="Times New Roman"/>
              <a:sym typeface="Times New Roman"/>
            </a:endParaRPr>
          </a:p>
          <a:p>
            <a:pPr indent="-311150" lvl="0" marL="914400" rtl="0" algn="just">
              <a:lnSpc>
                <a:spcPct val="100000"/>
              </a:lnSpc>
              <a:spcBef>
                <a:spcPts val="0"/>
              </a:spcBef>
              <a:spcAft>
                <a:spcPts val="0"/>
              </a:spcAft>
              <a:buClr>
                <a:schemeClr val="dk1"/>
              </a:buClr>
              <a:buSzPts val="1300"/>
              <a:buFont typeface="Times New Roman"/>
              <a:buAutoNum type="arabicPeriod"/>
            </a:pPr>
            <a:r>
              <a:rPr lang="en-US" sz="1300">
                <a:latin typeface="Times New Roman"/>
                <a:ea typeface="Times New Roman"/>
                <a:cs typeface="Times New Roman"/>
                <a:sym typeface="Times New Roman"/>
              </a:rPr>
              <a:t>Allows early detection of diseases without physically damaging the plants.</a:t>
            </a:r>
            <a:endParaRPr sz="1300">
              <a:latin typeface="Times New Roman"/>
              <a:ea typeface="Times New Roman"/>
              <a:cs typeface="Times New Roman"/>
              <a:sym typeface="Times New Roman"/>
            </a:endParaRPr>
          </a:p>
          <a:p>
            <a:pPr indent="-311150" lvl="0" marL="914400" rtl="0" algn="just">
              <a:lnSpc>
                <a:spcPct val="100000"/>
              </a:lnSpc>
              <a:spcBef>
                <a:spcPts val="0"/>
              </a:spcBef>
              <a:spcAft>
                <a:spcPts val="0"/>
              </a:spcAft>
              <a:buClr>
                <a:schemeClr val="dk1"/>
              </a:buClr>
              <a:buSzPts val="1300"/>
              <a:buFont typeface="Times New Roman"/>
              <a:buAutoNum type="arabicPeriod"/>
            </a:pPr>
            <a:r>
              <a:rPr lang="en-US" sz="1300">
                <a:latin typeface="Times New Roman"/>
                <a:ea typeface="Times New Roman"/>
                <a:cs typeface="Times New Roman"/>
                <a:sym typeface="Times New Roman"/>
              </a:rPr>
              <a:t>Highly scalable, covering vast agricultural areas.</a:t>
            </a:r>
            <a:endParaRPr sz="1300">
              <a:latin typeface="Times New Roman"/>
              <a:ea typeface="Times New Roman"/>
              <a:cs typeface="Times New Roman"/>
              <a:sym typeface="Times New Roman"/>
            </a:endParaRPr>
          </a:p>
          <a:p>
            <a:pPr indent="0" lvl="0" marL="457200" rtl="0" algn="just">
              <a:lnSpc>
                <a:spcPct val="100000"/>
              </a:lnSpc>
              <a:spcBef>
                <a:spcPts val="0"/>
              </a:spcBef>
              <a:spcAft>
                <a:spcPts val="0"/>
              </a:spcAft>
              <a:buNone/>
            </a:pPr>
            <a:r>
              <a:t/>
            </a:r>
            <a:endParaRPr sz="1300">
              <a:latin typeface="Times New Roman"/>
              <a:ea typeface="Times New Roman"/>
              <a:cs typeface="Times New Roman"/>
              <a:sym typeface="Times New Roman"/>
            </a:endParaRPr>
          </a:p>
          <a:p>
            <a:pPr indent="-317500" lvl="0" marL="457200" rtl="0" algn="just">
              <a:lnSpc>
                <a:spcPct val="100000"/>
              </a:lnSpc>
              <a:spcBef>
                <a:spcPts val="0"/>
              </a:spcBef>
              <a:spcAft>
                <a:spcPts val="0"/>
              </a:spcAft>
              <a:buClr>
                <a:schemeClr val="dk1"/>
              </a:buClr>
              <a:buSzPts val="1400"/>
              <a:buFont typeface="Times New Roman"/>
              <a:buChar char="●"/>
            </a:pPr>
            <a:r>
              <a:rPr b="1" lang="en-US" sz="1400">
                <a:latin typeface="Times New Roman"/>
                <a:ea typeface="Times New Roman"/>
                <a:cs typeface="Times New Roman"/>
                <a:sym typeface="Times New Roman"/>
              </a:rPr>
              <a:t>Disadvantages:</a:t>
            </a:r>
            <a:endParaRPr sz="1300">
              <a:latin typeface="Times New Roman"/>
              <a:ea typeface="Times New Roman"/>
              <a:cs typeface="Times New Roman"/>
              <a:sym typeface="Times New Roman"/>
            </a:endParaRPr>
          </a:p>
          <a:p>
            <a:pPr indent="-311150" lvl="0" marL="914400" rtl="0" algn="just">
              <a:lnSpc>
                <a:spcPct val="100000"/>
              </a:lnSpc>
              <a:spcBef>
                <a:spcPts val="0"/>
              </a:spcBef>
              <a:spcAft>
                <a:spcPts val="0"/>
              </a:spcAft>
              <a:buClr>
                <a:schemeClr val="dk1"/>
              </a:buClr>
              <a:buSzPts val="1300"/>
              <a:buFont typeface="Times New Roman"/>
              <a:buAutoNum type="arabicPeriod"/>
            </a:pPr>
            <a:r>
              <a:rPr lang="en-US" sz="1300">
                <a:latin typeface="Times New Roman"/>
                <a:ea typeface="Times New Roman"/>
                <a:cs typeface="Times New Roman"/>
                <a:sym typeface="Times New Roman"/>
              </a:rPr>
              <a:t>Limited accuracy as relies on the quality of the images and the algorithms used.</a:t>
            </a:r>
            <a:endParaRPr sz="1300">
              <a:latin typeface="Times New Roman"/>
              <a:ea typeface="Times New Roman"/>
              <a:cs typeface="Times New Roman"/>
              <a:sym typeface="Times New Roman"/>
            </a:endParaRPr>
          </a:p>
          <a:p>
            <a:pPr indent="-311150" lvl="0" marL="914400" rtl="0" algn="just">
              <a:lnSpc>
                <a:spcPct val="100000"/>
              </a:lnSpc>
              <a:spcBef>
                <a:spcPts val="0"/>
              </a:spcBef>
              <a:spcAft>
                <a:spcPts val="0"/>
              </a:spcAft>
              <a:buClr>
                <a:schemeClr val="dk1"/>
              </a:buClr>
              <a:buSzPts val="1300"/>
              <a:buFont typeface="Times New Roman"/>
              <a:buAutoNum type="arabicPeriod"/>
            </a:pPr>
            <a:r>
              <a:rPr lang="en-US" sz="1300">
                <a:latin typeface="Times New Roman"/>
                <a:ea typeface="Times New Roman"/>
                <a:cs typeface="Times New Roman"/>
                <a:sym typeface="Times New Roman"/>
              </a:rPr>
              <a:t>Limited disease coverage as it  may not detect diseases those not having distinctive visual symptoms or those that require laboratory analysis.</a:t>
            </a:r>
            <a:endParaRPr sz="1300">
              <a:latin typeface="Times New Roman"/>
              <a:ea typeface="Times New Roman"/>
              <a:cs typeface="Times New Roman"/>
              <a:sym typeface="Times New Roman"/>
            </a:endParaRPr>
          </a:p>
          <a:p>
            <a:pPr indent="-311150" lvl="0" marL="914400" rtl="0" algn="just">
              <a:lnSpc>
                <a:spcPct val="100000"/>
              </a:lnSpc>
              <a:spcBef>
                <a:spcPts val="0"/>
              </a:spcBef>
              <a:spcAft>
                <a:spcPts val="0"/>
              </a:spcAft>
              <a:buClr>
                <a:schemeClr val="dk1"/>
              </a:buClr>
              <a:buSzPts val="1300"/>
              <a:buFont typeface="Times New Roman"/>
              <a:buAutoNum type="arabicPeriod"/>
            </a:pPr>
            <a:r>
              <a:rPr lang="en-US" sz="1300">
                <a:latin typeface="Times New Roman"/>
                <a:ea typeface="Times New Roman"/>
                <a:cs typeface="Times New Roman"/>
                <a:sym typeface="Times New Roman"/>
              </a:rPr>
              <a:t>Lack of real-time monitoring.</a:t>
            </a:r>
            <a:endParaRPr sz="1300">
              <a:latin typeface="Times New Roman"/>
              <a:ea typeface="Times New Roman"/>
              <a:cs typeface="Times New Roman"/>
              <a:sym typeface="Times New Roman"/>
            </a:endParaRPr>
          </a:p>
          <a:p>
            <a:pPr indent="0" lvl="0" marL="914400" rtl="0" algn="just">
              <a:lnSpc>
                <a:spcPct val="100000"/>
              </a:lnSpc>
              <a:spcBef>
                <a:spcPts val="0"/>
              </a:spcBef>
              <a:spcAft>
                <a:spcPts val="0"/>
              </a:spcAft>
              <a:buNone/>
            </a:pPr>
            <a:r>
              <a:t/>
            </a:r>
            <a:endParaRPr b="1" sz="1400">
              <a:latin typeface="Times New Roman"/>
              <a:ea typeface="Times New Roman"/>
              <a:cs typeface="Times New Roman"/>
              <a:sym typeface="Times New Roman"/>
            </a:endParaRPr>
          </a:p>
          <a:p>
            <a:pPr indent="-317500" lvl="0" marL="457200" rtl="0" algn="just">
              <a:lnSpc>
                <a:spcPct val="100000"/>
              </a:lnSpc>
              <a:spcBef>
                <a:spcPts val="0"/>
              </a:spcBef>
              <a:spcAft>
                <a:spcPts val="0"/>
              </a:spcAft>
              <a:buClr>
                <a:schemeClr val="dk1"/>
              </a:buClr>
              <a:buSzPts val="1400"/>
              <a:buFont typeface="Times New Roman"/>
              <a:buChar char="●"/>
            </a:pPr>
            <a:r>
              <a:rPr b="1" lang="en-US" sz="1400">
                <a:latin typeface="Times New Roman"/>
                <a:ea typeface="Times New Roman"/>
                <a:cs typeface="Times New Roman"/>
                <a:sym typeface="Times New Roman"/>
              </a:rPr>
              <a:t> Gaps identified:</a:t>
            </a:r>
            <a:endParaRPr sz="1300">
              <a:latin typeface="Times New Roman"/>
              <a:ea typeface="Times New Roman"/>
              <a:cs typeface="Times New Roman"/>
              <a:sym typeface="Times New Roman"/>
            </a:endParaRPr>
          </a:p>
          <a:p>
            <a:pPr indent="-311150" lvl="0" marL="914400" rtl="0" algn="just">
              <a:lnSpc>
                <a:spcPct val="100000"/>
              </a:lnSpc>
              <a:spcBef>
                <a:spcPts val="0"/>
              </a:spcBef>
              <a:spcAft>
                <a:spcPts val="0"/>
              </a:spcAft>
              <a:buClr>
                <a:schemeClr val="dk1"/>
              </a:buClr>
              <a:buSzPts val="1300"/>
              <a:buFont typeface="Times New Roman"/>
              <a:buAutoNum type="arabicPeriod"/>
            </a:pPr>
            <a:r>
              <a:rPr lang="en-US" sz="1300">
                <a:latin typeface="Times New Roman"/>
                <a:ea typeface="Times New Roman"/>
                <a:cs typeface="Times New Roman"/>
                <a:sym typeface="Times New Roman"/>
              </a:rPr>
              <a:t>Standardized protocols for image capture, including lighting conditions, angles, to improve accuracy and comparability across different systems.</a:t>
            </a:r>
            <a:endParaRPr sz="1300">
              <a:latin typeface="Times New Roman"/>
              <a:ea typeface="Times New Roman"/>
              <a:cs typeface="Times New Roman"/>
              <a:sym typeface="Times New Roman"/>
            </a:endParaRPr>
          </a:p>
          <a:p>
            <a:pPr indent="-311150" lvl="0" marL="914400" rtl="0" algn="just">
              <a:lnSpc>
                <a:spcPct val="100000"/>
              </a:lnSpc>
              <a:spcBef>
                <a:spcPts val="0"/>
              </a:spcBef>
              <a:spcAft>
                <a:spcPts val="0"/>
              </a:spcAft>
              <a:buClr>
                <a:schemeClr val="dk1"/>
              </a:buClr>
              <a:buSzPts val="1300"/>
              <a:buFont typeface="Times New Roman"/>
              <a:buAutoNum type="arabicPeriod"/>
            </a:pPr>
            <a:r>
              <a:rPr lang="en-US" sz="1300">
                <a:latin typeface="Times New Roman"/>
                <a:ea typeface="Times New Roman"/>
                <a:cs typeface="Times New Roman"/>
                <a:sym typeface="Times New Roman"/>
              </a:rPr>
              <a:t>Integration with disease databases can enhance accuracy by comparing captured images with known disease symptoms.</a:t>
            </a:r>
            <a:endParaRPr sz="1300">
              <a:latin typeface="Times New Roman"/>
              <a:ea typeface="Times New Roman"/>
              <a:cs typeface="Times New Roman"/>
              <a:sym typeface="Times New Roman"/>
            </a:endParaRPr>
          </a:p>
          <a:p>
            <a:pPr indent="-311150" lvl="0" marL="914400" rtl="0" algn="just">
              <a:lnSpc>
                <a:spcPct val="100000"/>
              </a:lnSpc>
              <a:spcBef>
                <a:spcPts val="0"/>
              </a:spcBef>
              <a:spcAft>
                <a:spcPts val="0"/>
              </a:spcAft>
              <a:buClr>
                <a:schemeClr val="dk1"/>
              </a:buClr>
              <a:buSzPts val="1300"/>
              <a:buFont typeface="Times New Roman"/>
              <a:buAutoNum type="arabicPeriod"/>
            </a:pPr>
            <a:r>
              <a:rPr lang="en-US" sz="1300">
                <a:latin typeface="Times New Roman"/>
                <a:ea typeface="Times New Roman"/>
                <a:cs typeface="Times New Roman"/>
                <a:sym typeface="Times New Roman"/>
              </a:rPr>
              <a:t>Automation and real-time analysis by developing algorithms.</a:t>
            </a:r>
            <a:endParaRPr b="1" sz="1600">
              <a:latin typeface="Times New Roman"/>
              <a:ea typeface="Times New Roman"/>
              <a:cs typeface="Times New Roman"/>
              <a:sym typeface="Times New Roman"/>
            </a:endParaRPr>
          </a:p>
        </p:txBody>
      </p:sp>
      <p:sp>
        <p:nvSpPr>
          <p:cNvPr id="194" name="Google Shape;194;g22f1ae101c7_1_17"/>
          <p:cNvSpPr/>
          <p:nvPr/>
        </p:nvSpPr>
        <p:spPr>
          <a:xfrm>
            <a:off x="5961750" y="1375150"/>
            <a:ext cx="45600" cy="5112900"/>
          </a:xfrm>
          <a:prstGeom prst="rect">
            <a:avLst/>
          </a:prstGeom>
          <a:solidFill>
            <a:srgbClr val="418AB3"/>
          </a:solidFill>
          <a:ln cap="flat" cmpd="sng" w="9525">
            <a:solidFill>
              <a:srgbClr val="418AB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ransition>
    <p:fade/>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elcomeDoc">
  <a:themeElements>
    <a:clrScheme name="Marquee">
      <a:dk1>
        <a:srgbClr val="000000"/>
      </a:dk1>
      <a:lt1>
        <a:srgbClr val="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2014-03-28T16:17:36Z</dcterms:created>
  <dc:creator>Dr Kamal Kumar Sethi</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