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4B2D71-3B05-41C2-9A5E-4000FCB80E3A}">
  <a:tblStyle styleId="{1C4B2D71-3B05-41C2-9A5E-4000FCB80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099500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099500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099500d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099500d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099500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099500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099500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099500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099500d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099500d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099500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099500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08000"/>
            <a:ext cx="8520600" cy="4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: 84484(train: 82484, val: 1000, test: 1000)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train(CNV: 36955, DME: 11098, DRU: 8366, NOR: 26065)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val(각 250)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test(각 250)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554050" y="1471600"/>
            <a:ext cx="1365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CON2V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Maxpooling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Dropout(0.25)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CON2V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Maxpooling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Dropout(0.25)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Flatten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Dense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Dropout(0.5)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Dense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- </a:t>
            </a:r>
            <a:r>
              <a:rPr lang="ko"/>
              <a:t>Train_Acc, Validation_Acc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{1C4B2D71-3B05-41C2-9A5E-4000FCB80E3A}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기존 CNN</a:t>
                      </a:r>
                      <a:br>
                        <a:rPr lang="ko" sz="1800"/>
                      </a:br>
                      <a:r>
                        <a:rPr lang="ko" sz="1800"/>
                        <a:t>(</a:t>
                      </a:r>
                      <a:r>
                        <a:rPr lang="ko" sz="1800"/>
                        <a:t>동휘, 윤환</a:t>
                      </a:r>
                      <a:r>
                        <a:rPr lang="ko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전처리 CNN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Transfer learning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img_size</a:t>
                      </a:r>
                      <a:endParaRPr sz="18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299 x 299 x 3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epochs</a:t>
                      </a:r>
                      <a:endParaRPr sz="18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train_acc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0.9458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0.9859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0.7656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val_acc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0.7290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0.7890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0.7900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- Test_Acc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{1C4B2D71-3B05-41C2-9A5E-4000FCB80E3A}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기존 CNN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(동휘, 윤환)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전처리 CNN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Transfer learning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CNV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1.0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0.984</a:t>
                      </a:r>
                      <a:endParaRPr sz="1800"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0.8889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DME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0.924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0.02</a:t>
                      </a:r>
                      <a:endParaRPr sz="1800"/>
                    </a:p>
                  </a:txBody>
                  <a:tcPr marT="91425" marB="91425" marR="91425" marL="91425"/>
                </a:tc>
                <a:tc vMerge="1"/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DRUSEN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0.968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0.452</a:t>
                      </a:r>
                      <a:endParaRPr sz="1800"/>
                    </a:p>
                  </a:txBody>
                  <a:tcPr marT="91425" marB="91425" marR="91425" marL="91425"/>
                </a:tc>
                <a:tc vMerge="1"/>
              </a:tr>
              <a:tr h="6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NORMAL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0.996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0.912</a:t>
                      </a:r>
                      <a:endParaRPr sz="1800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5" y="1429425"/>
            <a:ext cx="2701146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649" y="1461794"/>
            <a:ext cx="2701150" cy="36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048575" y="191225"/>
            <a:ext cx="183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기존 CNN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(동휘,윤환</a:t>
            </a: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819400" y="346875"/>
            <a:ext cx="2378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전처리 CNN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923900" y="159250"/>
            <a:ext cx="183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Transfer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58310" l="1190" r="-1190" t="0"/>
          <a:stretch/>
        </p:blipFill>
        <p:spPr>
          <a:xfrm>
            <a:off x="6347000" y="1461800"/>
            <a:ext cx="2659425" cy="18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-689" l="0" r="0" t="52115"/>
          <a:stretch/>
        </p:blipFill>
        <p:spPr>
          <a:xfrm>
            <a:off x="6397048" y="3087800"/>
            <a:ext cx="2547150" cy="20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1327050"/>
            <a:ext cx="27516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00" y="1913875"/>
            <a:ext cx="3219000" cy="24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49150" y="271825"/>
            <a:ext cx="183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동휘</a:t>
            </a: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CNN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13213" y="271825"/>
            <a:ext cx="183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윤환</a:t>
            </a: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CNN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6544275" y="15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{1C4B2D71-3B05-41C2-9A5E-4000FCB80E3A}</a:tableStyleId>
              </a:tblPr>
              <a:tblGrid>
                <a:gridCol w="1005000"/>
                <a:gridCol w="1005000"/>
              </a:tblGrid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Train</a:t>
                      </a:r>
                      <a:endParaRPr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Acc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0.9734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Val</a:t>
                      </a:r>
                      <a:endParaRPr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Acc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0.9580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CND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0.948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DME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0.592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DRUSEN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0.444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NORMAL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0.932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6544275" y="-5075"/>
            <a:ext cx="21618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Train_Acc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Val_Acc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Test_Acc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450" y="1429425"/>
            <a:ext cx="27516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100" y="1429425"/>
            <a:ext cx="270114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324725" y="311625"/>
            <a:ext cx="2645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Val_Acc = 0.9580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559313" y="311625"/>
            <a:ext cx="1838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321450" y="311625"/>
            <a:ext cx="2645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Val_Acc = 0.7290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