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F4E655-2B22-4F70-9AE4-1DBE678636D9}">
  <a:tblStyle styleId="{3DF4E655-2B22-4F70-9AE4-1DBE678636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5407dce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5407dce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5407dce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5407dc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5407dc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5407dc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4126d02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4126d02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4126d02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4126d02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4126d02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4126d02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5407dc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5407dc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5407dc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5407dc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5407dc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5407dc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5407dc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5407dc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SAINT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김동휘,</a:t>
            </a:r>
            <a:r>
              <a:rPr lang="ko"/>
              <a:t>이윤환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6803" t="0"/>
          <a:stretch/>
        </p:blipFill>
        <p:spPr>
          <a:xfrm>
            <a:off x="6290249" y="1367825"/>
            <a:ext cx="1269375" cy="72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2"/>
          <p:cNvGraphicFramePr/>
          <p:nvPr/>
        </p:nvGraphicFramePr>
        <p:xfrm>
          <a:off x="54550" y="11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{3DF4E655-2B22-4F70-9AE4-1DBE678636D9}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이름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Hyperparameter tuning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기술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Tensorflow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Keras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모델의 높은 정확도를 위해 데이터에 적합한 매개변수(커널 사이즈, output노드의 개수, learning_rate, optimizer, loss 등)를 찾는다.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comment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29" name="Google Shape;129;p22"/>
          <p:cNvGraphicFramePr/>
          <p:nvPr/>
        </p:nvGraphicFramePr>
        <p:xfrm>
          <a:off x="54550" y="289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{3DF4E655-2B22-4F70-9AE4-1DBE678636D9}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이름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분산 학습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기술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Azure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docker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반복적인 학습을 통해 평균 (K-fold 등)을 내거나 모델을 여러개 만들어야 하는 작업이 필요할 때 (앙상블 등) 위와 같은 서버를 이용하여 분산 학습을 통해 시간 단축 및 좀더 빠른 결과를 얻을수가 있다.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comment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Dashboard / Query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263" y="1237513"/>
            <a:ext cx="733425" cy="1152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3"/>
          <p:cNvGraphicFramePr/>
          <p:nvPr/>
        </p:nvGraphicFramePr>
        <p:xfrm>
          <a:off x="132100" y="253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{3DF4E655-2B22-4F70-9AE4-1DBE678636D9}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이름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Dashboard / Query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기술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Python - Django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최종 진단의 결과 및 진단을 내린 특징에 대해 시각적으로 보기 편하게 하며 이전 진단의 결과를 기록할 대시보드를 만들어 사용자의 편의성을 증가시킨다.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comment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System Architecture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주요 기능 정의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SW Architecture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1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Architecture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339" y="1291125"/>
            <a:ext cx="6571324" cy="33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정의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사용자는 프로그램에 데이터를 업로드 할 수 있어야 한다.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데이터는 프로그램에 맞추어 변환 할 수 있어야한다.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프로그램은 환자의 질병을 진단, 분류를 할 수 있어야 한다.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진단한 이미지와 원본 이미지를 시각화 할 수 있어야 한다.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진단된 결과 데이터와 원본 데이터를 저장 할 수 있어야한다.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1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SW </a:t>
            </a:r>
            <a:r>
              <a:rPr lang="ko"/>
              <a:t>Architecture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537" y="1118225"/>
            <a:ext cx="6758923" cy="36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Raw Data Images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027" y="1152427"/>
            <a:ext cx="912625" cy="1363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18"/>
          <p:cNvGraphicFramePr/>
          <p:nvPr/>
        </p:nvGraphicFramePr>
        <p:xfrm>
          <a:off x="551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{3DF4E655-2B22-4F70-9AE4-1DBE678636D9}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이름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Data crawling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필요기능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Python - beautifulsoup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의료영상데이터추출시스템으로부터 학습에 필요한 data를 추출한다.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comment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Processing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138" y="1276863"/>
            <a:ext cx="733425" cy="1114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19"/>
          <p:cNvGraphicFramePr/>
          <p:nvPr/>
        </p:nvGraphicFramePr>
        <p:xfrm>
          <a:off x="193025" y="26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{3DF4E655-2B22-4F70-9AE4-1DBE678636D9}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이름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Data Processing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필요기능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Python - opencv, pillow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Tensorflow - Imagegenerator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영상처리 라이브러리를 이용하여 학습하는데 방해가 되는   노이즈를 제거하여 모델의 성능을 올리고 모델에 적합한 사이즈로 조절을 한다.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comment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Make Dataset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3744" l="0" r="0" t="0"/>
          <a:stretch/>
        </p:blipFill>
        <p:spPr>
          <a:xfrm>
            <a:off x="4254675" y="1275375"/>
            <a:ext cx="742950" cy="112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20"/>
          <p:cNvGraphicFramePr/>
          <p:nvPr/>
        </p:nvGraphicFramePr>
        <p:xfrm>
          <a:off x="213300" y="26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{3DF4E655-2B22-4F70-9AE4-1DBE678636D9}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이름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Make dataset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필요기능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Python - numpy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Tensorflow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Scikit-learn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모델의 학습과 성능을 테스트하기 위해 전처리된 데이터를 Training data, Test data로 구분하여 진행한다.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comment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Model_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25" y="1238900"/>
            <a:ext cx="7429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77777" l="0" r="91875" t="0"/>
          <a:stretch/>
        </p:blipFill>
        <p:spPr>
          <a:xfrm>
            <a:off x="2379575" y="1224600"/>
            <a:ext cx="74294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713" y="1224625"/>
            <a:ext cx="733425" cy="1095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1"/>
          <p:cNvGraphicFramePr/>
          <p:nvPr/>
        </p:nvGraphicFramePr>
        <p:xfrm>
          <a:off x="817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{3DF4E655-2B22-4F70-9AE4-1DBE678636D9}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이름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 Create_Model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 Train_Model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 Model_save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 Predict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필요기능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Tensorflow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Keras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내용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Tensorflow, Keras에서 지원하는 함수를 이용하여 모델 생성, 학습, 저장, 예측을 한다.</a:t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comment</a:t>
                      </a:r>
                      <a:endParaRPr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hMerge="1"/>
                <a:tc hMerge="1"/>
              </a:tr>
            </a:tbl>
          </a:graphicData>
        </a:graphic>
      </p:graphicFrame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2575" y="1224625"/>
            <a:ext cx="7429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