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108528b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108528b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108528b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108528b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108528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108528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108528b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108528b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108528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108528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108528b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108528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108528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108528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108528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108528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108528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108528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108528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108528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108528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3108528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108528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108528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log.naver.com/PostView.nhn?blogId=hjko2k&amp;logNo=401936988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시장조사 및 분석 방법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2020. 04. 08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이윤환</a:t>
            </a:r>
            <a:r>
              <a:rPr lang="ko" sz="2400"/>
              <a:t>, 김동휘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국내 분유 시장 현황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25" y="1980400"/>
            <a:ext cx="4766349" cy="2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국내 분유 시장 현황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25" y="2124675"/>
            <a:ext cx="6693475" cy="2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1338900"/>
            <a:ext cx="3897676" cy="29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100" y="1338900"/>
            <a:ext cx="4311763" cy="30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소비자 환경 분석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2280475"/>
            <a:ext cx="4289100" cy="19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5210100" y="1147100"/>
            <a:ext cx="36486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TV 및 잡지 광고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조제 분유는 현재 4대 매체를 통한 광고는 금지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이유식 제품은 TV, 신문을 중심을 광고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산부인과 병원을 통한 홍보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산부인과 병원에서 제공했던 분유를 퇴원 후에도 다시 찾는 효과가 있음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산부인과에 제품공급을 위해 다른 제품들 또한 다양한 형태로 지원하고 있음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어머니 교실, 육아교실 운영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어머니 교실, 육아 교실 임산부나 1세 미만의 아기를 둔 주부를 대상으로 육아관련 정보 제공하고 안정적인 고객 관리.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관련 학회 후원 및 산학합동 연구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산부인과 학회, 영양사회 등 관련 학회의 지원을 통해 분유시장에서의 사람들과 우호적인 관계 유지 및 홍보 유도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269300" y="828875"/>
            <a:ext cx="2878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조제 분유, 이유식 마케팅의 특성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39525" y="2078875"/>
            <a:ext cx="70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AutoNum type="arabicPeriod"/>
            </a:pPr>
            <a:r>
              <a:rPr lang="ko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시장조사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AutoNum type="arabicPeriod"/>
            </a:pPr>
            <a:r>
              <a:rPr lang="ko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시장조사분석방법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AutoNum type="arabicPeriod"/>
            </a:pPr>
            <a:r>
              <a:rPr lang="ko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시장조사분석방법 적용사례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ko"/>
              <a:t>시장조사 - 성공적인 사업을 위해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누가 고객인지?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고객이 필요한 것이 무엇인지?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고객에게 어떻게 접근해야하는지?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시장조사를 통해 고객과 경쟁자에 대한 정확하고 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구체적인 정보를 입수할 수 있다. 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	시장조사방법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2108525"/>
            <a:ext cx="76887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 </a:t>
            </a:r>
            <a:r>
              <a:rPr lang="ko" sz="1500">
                <a:solidFill>
                  <a:srgbClr val="FF0000"/>
                </a:solidFill>
              </a:rPr>
              <a:t>1차조사 </a:t>
            </a:r>
            <a:r>
              <a:rPr lang="ko" sz="1500">
                <a:solidFill>
                  <a:srgbClr val="000000"/>
                </a:solidFill>
              </a:rPr>
              <a:t>: 설문조사, 포커스 그룹, 현장 시험 등 을 통해 고객에게서 직접 수집된 데이터로 우리가 직접 조사할 수도 있고 시장조사 회사에 조사를 의뢰를 맡길수가 있다.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>
                <a:solidFill>
                  <a:srgbClr val="FF0000"/>
                </a:solidFill>
              </a:rPr>
              <a:t>2차조사 </a:t>
            </a:r>
            <a:r>
              <a:rPr lang="ko" sz="1500">
                <a:solidFill>
                  <a:srgbClr val="000000"/>
                </a:solidFill>
              </a:rPr>
              <a:t>: 인구통계 데이터, 산업 통계 등 이미 수집된 기존의 정보를 검색하여 우리들의 사업 계획이나 마케팅 계획에 활용하는것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	시장조사분석방법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27100"/>
            <a:ext cx="76887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 </a:t>
            </a:r>
            <a:r>
              <a:rPr lang="ko" sz="1500">
                <a:solidFill>
                  <a:srgbClr val="FF0000"/>
                </a:solidFill>
              </a:rPr>
              <a:t>거시적 환경 분석</a:t>
            </a:r>
            <a:r>
              <a:rPr lang="ko" sz="1500">
                <a:solidFill>
                  <a:srgbClr val="000000"/>
                </a:solidFill>
              </a:rPr>
              <a:t> : 사회문화적 변화나 법 제도적 구조, 납품업자나 유통업자의 제도적 행태적 특성 분석 등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FF0000"/>
                </a:solidFill>
              </a:rPr>
              <a:t>산업 환경 분석</a:t>
            </a:r>
            <a:r>
              <a:rPr lang="ko" sz="1500">
                <a:solidFill>
                  <a:srgbClr val="000000"/>
                </a:solidFill>
              </a:rPr>
              <a:t> : 시장의 규모, 산업 내 경쟁여건, 경쟁구조 분석 등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FF0000"/>
                </a:solidFill>
              </a:rPr>
              <a:t>기업 환경 분석</a:t>
            </a:r>
            <a:r>
              <a:rPr lang="ko" sz="1500">
                <a:solidFill>
                  <a:srgbClr val="000000"/>
                </a:solidFill>
              </a:rPr>
              <a:t> : 경쟁사와 자사의 강점과 약점 분석 즉 목표시장, 각 경쟁사들의 시장 점유율과 성장률, 그리고 어떠한 전략과 정책들을 취하고 있는지 등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FF0000"/>
                </a:solidFill>
              </a:rPr>
              <a:t>소비자 환경 분석</a:t>
            </a:r>
            <a:r>
              <a:rPr lang="ko" sz="1500">
                <a:solidFill>
                  <a:srgbClr val="000000"/>
                </a:solidFill>
              </a:rPr>
              <a:t> : 소비자들의 구매나 사용 등과 관련된 다양한 태도, 행동 및 특징 분석이 이에 속함.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	시장조사분석방법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49" y="2028425"/>
            <a:ext cx="4236500" cy="2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	</a:t>
            </a:r>
            <a:r>
              <a:rPr lang="ko"/>
              <a:t>시장조사분석방법 적용사례 - 매일 유업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06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산업 분석 (법적 규격 조사)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경쟁사 분석 (업체 별 제품 종류, 업체 별 시장 규모 조사)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소비자 환경 분석 (시장의 특징)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933975" y="4422375"/>
            <a:ext cx="4743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accent5"/>
                </a:solidFill>
                <a:hlinkClick r:id="rId3"/>
              </a:rPr>
              <a:t>http://blog.naver.com/PostView.nhn?blogId=hjko2k&amp;logNo=40193698830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25" y="1472750"/>
            <a:ext cx="4532776" cy="33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25" y="2437326"/>
            <a:ext cx="40639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산업분석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38650"/>
            <a:ext cx="64731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/>
              <a:t>국내 분유 시장 현황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