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6dcf83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6dcf83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6dcf83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6dcf83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6dcf83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6dcf83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6dcf8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6dcf8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6dcf83e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6dcf83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6dcf83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6dcf83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10" Type="http://schemas.openxmlformats.org/officeDocument/2006/relationships/image" Target="../media/image8.jpg"/><Relationship Id="rId9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based deep learning for OCT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진행중...</a:t>
            </a:r>
            <a:endParaRPr sz="3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데이터불러오는 방법 최적화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다른 모델을 이용하여 Transfer learning 사용.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 u="sng">
                <a:solidFill>
                  <a:srgbClr val="000000"/>
                </a:solidFill>
              </a:rPr>
              <a:t>특징 시각화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대쉬보드를 이용하여 결과보이기.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WHY???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ko">
                <a:solidFill>
                  <a:srgbClr val="000000"/>
                </a:solidFill>
              </a:rPr>
              <a:t>AI가 </a:t>
            </a:r>
            <a:r>
              <a:rPr b="1" lang="ko">
                <a:solidFill>
                  <a:srgbClr val="000000"/>
                </a:solidFill>
              </a:rPr>
              <a:t>Input data의 어떤 특징을 가지고 판단을 내리는지 사람은 이해하기가 어렵다.</a:t>
            </a:r>
            <a:r>
              <a:rPr b="1" lang="ko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376" y="1714449"/>
            <a:ext cx="4741900" cy="21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31325" y="4080150"/>
            <a:ext cx="59568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0000"/>
                </a:solidFill>
              </a:rPr>
              <a:t>특징에 대한 시각적인 정보를 제공함으로써 신뢰성을 올리자!!!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Convolution Neural Network 시각화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layer층의 출력을 시각화하기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⇒ </a:t>
            </a:r>
            <a:r>
              <a:rPr lang="ko" sz="1500">
                <a:solidFill>
                  <a:srgbClr val="000000"/>
                </a:solidFill>
              </a:rPr>
              <a:t>각 layer의 층이 이미지를 어떻게 변형시키는지 알 수 있다</a:t>
            </a:r>
            <a:r>
              <a:rPr lang="ko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필터 시각화하기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⇒ </a:t>
            </a:r>
            <a:r>
              <a:rPr lang="ko" sz="1500">
                <a:solidFill>
                  <a:srgbClr val="000000"/>
                </a:solidFill>
              </a:rPr>
              <a:t>필터가 찾으려는 시각적인 패턴과 개념이 무엇인지 알 수 있다.</a:t>
            </a:r>
            <a:endParaRPr sz="15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클래스에 따른 히트맵(Heatmap)을 시각화하기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⇒ </a:t>
            </a:r>
            <a:r>
              <a:rPr lang="ko" sz="1500">
                <a:solidFill>
                  <a:srgbClr val="000000"/>
                </a:solidFill>
              </a:rPr>
              <a:t>이미지의 어느 부분이 주어진 클래스에 속하는데 기여했는지 와 객체 위치 추정을 할 수 있게 해준다.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344200" y="4703625"/>
            <a:ext cx="4699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Heatmap : 데이터를 컬러 색상의 강도로 표현하는 그래프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 시각화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00" y="1238775"/>
            <a:ext cx="2063950" cy="1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850" y="1238775"/>
            <a:ext cx="2063983" cy="1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00" y="3104863"/>
            <a:ext cx="2063950" cy="133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850" y="3104862"/>
            <a:ext cx="2063975" cy="1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4150" y="944513"/>
            <a:ext cx="1690400" cy="1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4550" y="944512"/>
            <a:ext cx="1690400" cy="1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4150" y="3152675"/>
            <a:ext cx="1648900" cy="159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3050" y="3152676"/>
            <a:ext cx="1648900" cy="15973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857575" y="2668038"/>
            <a:ext cx="129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 image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961200" y="4534138"/>
            <a:ext cx="129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CNV</a:t>
            </a:r>
            <a:r>
              <a:rPr lang="ko"/>
              <a:t> image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258050" y="2668038"/>
            <a:ext cx="129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DME</a:t>
            </a:r>
            <a:r>
              <a:rPr lang="ko"/>
              <a:t> image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191425" y="4750050"/>
            <a:ext cx="154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DRUSEN</a:t>
            </a:r>
            <a:r>
              <a:rPr lang="ko"/>
              <a:t> 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DO...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시각화하는 내용 및 코드 정확하게 이해하기.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노이즈 제거 및 특징을 더 잘 시각화 시킬수 있는 방법 찾기.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다른 모델을 통해 나오는  Feature img 확인.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798375"/>
            <a:ext cx="85206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500"/>
              <a:t>END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