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5388690-741B-4E94-9749-20EEDD6C3BCF}">
  <a:tblStyle styleId="{15388690-741B-4E94-9749-20EEDD6C3B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Roboto-bold.fntdata"/><Relationship Id="rId10" Type="http://schemas.openxmlformats.org/officeDocument/2006/relationships/slide" Target="slides/slide4.xml"/><Relationship Id="rId21" Type="http://schemas.openxmlformats.org/officeDocument/2006/relationships/font" Target="fonts/Roboto-regular.fntdata"/><Relationship Id="rId13" Type="http://schemas.openxmlformats.org/officeDocument/2006/relationships/slide" Target="slides/slide7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211c95be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211c95be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211c95be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211c95be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211c95be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211c95be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211c95be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211c95be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211c95be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211c95be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211c95b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211c95b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211c95be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211c95be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211c95be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211c95be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211c95be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211c95be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211c95be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211c95be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211c95be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211c95be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211c95be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211c95be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211c95be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211c95be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cromatical/Image-based-deep-learning-for-OC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73433" y="781525"/>
            <a:ext cx="8520600" cy="20526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500">
                <a:latin typeface="Roboto"/>
                <a:ea typeface="Roboto"/>
                <a:cs typeface="Roboto"/>
                <a:sym typeface="Roboto"/>
              </a:rPr>
              <a:t>Image based deep learning</a:t>
            </a:r>
            <a:endParaRPr sz="5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367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SAINT - 최종과제보고서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이윤환, 김동휘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93C47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3. 시스템 구현 결과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21250" y="1209250"/>
            <a:ext cx="37917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</a:rPr>
              <a:t>UI구현(pyqt5)</a:t>
            </a:r>
            <a:r>
              <a:rPr lang="ko">
                <a:solidFill>
                  <a:srgbClr val="000000"/>
                </a:solidFill>
              </a:rPr>
              <a:t> - 진행중...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300" y="1253400"/>
            <a:ext cx="5212850" cy="36897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93C47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4. 목표대비 달성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522175" y="1114200"/>
            <a:ext cx="8181900" cy="39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b="1" lang="ko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안구 OCT이미지를 이용한 딥러닝 모델 구현.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ko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CNN을 이용하여 OCT이미지를 이용한 간단한 모델을 구현 하였으나 생각보다 성능이 좋지가 않았다.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ko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성능을 올려보기 위해 투표방식과 이진분류기 방법을 사용하였다.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ko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CNN도 종류가 굉장히 많으며  모델 구성에 따라 성능이 다르다.(추후)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b="1" lang="ko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Transfer learning을 이용하여 적은 데이터로 AI모델 성능 향상.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ko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미리학습된 여러 모델을 들고와서 어느 모델이 우리가 사용하는 데이터에 맞는지 확인 하였다.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ko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Transfer learning을 이용하여 어느정도의 데이터를 가지고있으면 좋은 성능을 보이는지 테이블을 만들어 비교하였다.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ko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Fine tuning을 이용하여 전체 재학습과 일부 재학습의 성능을 비교하였다.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93C47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4. 목표대비 달성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541300" y="1233875"/>
            <a:ext cx="8181900" cy="33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3.</a:t>
            </a:r>
            <a:r>
              <a:rPr lang="ko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ko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AI가 내린 결과에 대한 특징추출영상 시각화를 통하여 안전한 의료 보조진단 AI 개발.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ko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HeatMap알고리즘을 통하여 CNN모델의 layer에 있는 feature map을 가지고 특징추출영상에 대한 시각화를 하였다.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ko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효율적인 AI사용을 위해 UI구현을 pyqt5와 웹을 이용하여 구현을 하였으나 구현하는데 필요한 지식과 시간의 부족함으로 제대로된 UI를 구현하지 못하였다.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93C47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5. 이 과제를 통해 배운점 및 이후 팀을 위한 조언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17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배운점</a:t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-"/>
            </a:pPr>
            <a:r>
              <a:rPr lang="ko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예제가 아닌 실제 데이터를 가지고 직접 AI모델을 구현하고 결과를 확인.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-"/>
            </a:pPr>
            <a:r>
              <a:rPr lang="ko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AI모델의 성능을 올리기 위한 다양한 방법들을 서칭 및 적용.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-"/>
            </a:pPr>
            <a:r>
              <a:rPr lang="ko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블랙박스형태가 강한 AI이지만 일부모델은 시각화가 가능하여 구조를 볼수있다.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2859775"/>
            <a:ext cx="8520600" cy="22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이후 팀을 위한 조언…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ko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단기간에 속성으로 배우는게 아닌 내부 개념 및 수식부터 꼼꼼히 보아야 AI모델과 여러기법에 대한 이해가 잘됩니다… 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ko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인터넷 블로거보다는 논문 및 영문사이트가 자료가 많습니다. 영어공부는 수시로 하셔야합니다…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ko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깃허브를 이용하여 팀원들과의 자료 및 지식공유를 활발히 하면 좋습니다.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93C47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6. 시스템 테스팅 결과 및 공유에 관하여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324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공유 : </a:t>
            </a:r>
            <a:r>
              <a:rPr lang="ko" sz="14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https://github.com/cromatical/Image-based-deep-learning-for-OCT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3755000" y="2113825"/>
            <a:ext cx="35484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ko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시장조사 및 분석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ko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과제 계획서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ko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요구사항 정리 및 설계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ko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서칭 자료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ko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결과 자료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904700" y="2113825"/>
            <a:ext cx="2850300" cy="19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ko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CNN 모델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ko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Transfer learning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ko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HeatMap 알고리즘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ko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GUI 구현 코드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125"/>
            <a:ext cx="1966500" cy="5143500"/>
          </a:xfrm>
          <a:prstGeom prst="rect">
            <a:avLst/>
          </a:prstGeom>
          <a:solidFill>
            <a:srgbClr val="93C47D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목차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196000" y="1228150"/>
            <a:ext cx="600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lang="ko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과제목표 및 필요성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lang="ko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시스템 요구사항 및 설계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lang="ko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시스템 구현 결과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lang="ko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목표대비 달성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lang="ko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과제를 통해 배운점 및 </a:t>
            </a:r>
            <a:r>
              <a:rPr lang="ko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이후 팀을 위한 조언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lang="ko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시스템 테스팅 결과 및 공유에 관하여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0" y="416350"/>
            <a:ext cx="9144000" cy="572700"/>
          </a:xfrm>
          <a:prstGeom prst="rect">
            <a:avLst/>
          </a:prstGeom>
          <a:solidFill>
            <a:srgbClr val="93C47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AutoNum type="arabicPeriod"/>
            </a:pPr>
            <a:r>
              <a:rPr b="1" lang="ko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과제목표 및 필요성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324650"/>
            <a:ext cx="8520600" cy="165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과제목표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ko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안구 OCT이미지를 이용한 딥러닝 모델 구현</a:t>
            </a:r>
            <a:r>
              <a:rPr lang="ko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ko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Transfer learning을 이용하여 적은 데이터로 AI모델 성능 향상.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ko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AI가 내린 결과에 대한 특징추출영상 시각화를 통하여 안전한 의료 보조진단 AI 개발.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2984250"/>
            <a:ext cx="8520600" cy="199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필요성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ko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의사분들의 주관적인 진단이 아닌 환자들의 데이터를 기반으로한 객관적인 진단이 필요.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ko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AI를 이용한 빠른 진단을 통해 환자가 치료시기를 놓치는 일이 없어야 한다.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ko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시간이 지나감에 따라 전세계적으로 인구대비 의사수가 부족한 현상을 의료보조진단 AI를 통하여 극복할 수 있다.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93C47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2. 시스템 요구사항 및 설계결과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209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기능적 요구사항</a:t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ko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사용자는 프로그램에 데이터를 업로드 할 수 있어야한다.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ko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AI모델에 적합한 의료영상데이터로 변환이 가능해야한다.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ko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프로그램은 환자의 질병을 진단, 분류 할 수 있어야한다.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ko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AI가 내린 결과에 대한 특징을 추출하여 시각화가 되어야한다.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ko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진단을 내린 결과 데이터를 저장할 수 있어야한다.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ko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진단결과에 대한 기록확인이 가능해야한다.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93C47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2. 시스템 요구사항 및 설계결과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333050"/>
            <a:ext cx="8520600" cy="12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비기능적 요구사항</a:t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ko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사용성, 표준성, 효율성, 호환성, 신뢰성, 보안성, 이식성, 구현성 등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2571750"/>
            <a:ext cx="8520600" cy="24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b="1" lang="ko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사용성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-"/>
            </a:pPr>
            <a:r>
              <a:rPr lang="ko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GUI배치 구성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ko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언어 지원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b="1" lang="ko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효율성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ko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AI모델이 진단을 내리는데 걸리는 시간.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ko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특징추출을 시각화 하여 화면에 출력하는데 걸리는 시간.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93C47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2. 시스템 요구사항 및 설계결과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750" y="1258603"/>
            <a:ext cx="6991900" cy="35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93C47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3. 시스템 구현 결과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703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ko">
                <a:solidFill>
                  <a:srgbClr val="000000"/>
                </a:solidFill>
              </a:rPr>
              <a:t>기본적인 CNN의 정확도</a:t>
            </a:r>
            <a:endParaRPr b="1">
              <a:solidFill>
                <a:srgbClr val="000000"/>
              </a:solidFill>
            </a:endParaRPr>
          </a:p>
        </p:txBody>
      </p:sp>
      <p:graphicFrame>
        <p:nvGraphicFramePr>
          <p:cNvPr id="94" name="Google Shape;94;p19"/>
          <p:cNvGraphicFramePr/>
          <p:nvPr/>
        </p:nvGraphicFramePr>
        <p:xfrm>
          <a:off x="952500" y="172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{15388690-741B-4E94-9749-20EEDD6C3BCF}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데이터 개수</a:t>
                      </a:r>
                      <a:endParaRPr/>
                    </a:p>
                  </a:txBody>
                  <a:tcPr marT="91425" marB="91425" marR="91425" marL="91425"/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Trainset : 76484 / Testset : 8000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질병종류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CNV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DRUSEN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NORMAL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진단 정확도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85%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65%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25%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97%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3170025"/>
            <a:ext cx="703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ko">
                <a:solidFill>
                  <a:srgbClr val="000000"/>
                </a:solidFill>
              </a:rPr>
              <a:t>DenseNet을 이용한 Transfer learning</a:t>
            </a:r>
            <a:r>
              <a:rPr b="1" lang="ko">
                <a:solidFill>
                  <a:srgbClr val="000000"/>
                </a:solidFill>
              </a:rPr>
              <a:t>의 정확도</a:t>
            </a:r>
            <a:endParaRPr b="1">
              <a:solidFill>
                <a:srgbClr val="000000"/>
              </a:solidFill>
            </a:endParaRPr>
          </a:p>
        </p:txBody>
      </p:sp>
      <p:graphicFrame>
        <p:nvGraphicFramePr>
          <p:cNvPr id="96" name="Google Shape;96;p19"/>
          <p:cNvGraphicFramePr/>
          <p:nvPr/>
        </p:nvGraphicFramePr>
        <p:xfrm>
          <a:off x="952500" y="374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{15388690-741B-4E94-9749-20EEDD6C3BCF}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데이터 개수</a:t>
                      </a:r>
                      <a:endParaRPr/>
                    </a:p>
                  </a:txBody>
                  <a:tcPr marT="91425" marB="91425" marR="91425" marL="91425"/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Trainset : 30600 / Testset : 3400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질병종류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CNV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DRUSEN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NORMAL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진단 정확도</a:t>
                      </a:r>
                      <a:endParaRPr/>
                    </a:p>
                  </a:txBody>
                  <a:tcPr marT="91425" marB="91425" marR="91425" marL="91425"/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평균 : 93%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93C47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3. 시스템 구현 결과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703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000000"/>
                </a:solidFill>
              </a:rPr>
              <a:t>HeatMap</a:t>
            </a:r>
            <a:r>
              <a:rPr lang="ko">
                <a:solidFill>
                  <a:srgbClr val="000000"/>
                </a:solidFill>
              </a:rPr>
              <a:t> - 진단 결과에 대한 특징추출 시각화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36441"/>
            <a:ext cx="4019975" cy="2596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969" y="1925062"/>
            <a:ext cx="4019980" cy="26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93C47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3. 시스템 구현 결과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21250" y="1209250"/>
            <a:ext cx="37917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</a:rPr>
              <a:t>UI구현(웹)</a:t>
            </a:r>
            <a:r>
              <a:rPr lang="ko">
                <a:solidFill>
                  <a:srgbClr val="000000"/>
                </a:solidFill>
              </a:rPr>
              <a:t> - 진행중...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4324825" y="1063200"/>
            <a:ext cx="3653700" cy="408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802" y="1165725"/>
            <a:ext cx="3439749" cy="2601652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1800" y="3767375"/>
            <a:ext cx="3439749" cy="128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2917375" y="2241550"/>
            <a:ext cx="1128600" cy="35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원본 이미지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3177175" y="2986975"/>
            <a:ext cx="581700" cy="35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확률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2812075" y="3915375"/>
            <a:ext cx="1482600" cy="35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이미지 불러오기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2869450" y="4364300"/>
            <a:ext cx="1013700" cy="35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진단 결과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" name="Google Shape;118;p21"/>
          <p:cNvCxnSpPr/>
          <p:nvPr/>
        </p:nvCxnSpPr>
        <p:spPr>
          <a:xfrm flipH="1" rot="10800000">
            <a:off x="4045975" y="2410300"/>
            <a:ext cx="746100" cy="6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21"/>
          <p:cNvCxnSpPr/>
          <p:nvPr/>
        </p:nvCxnSpPr>
        <p:spPr>
          <a:xfrm>
            <a:off x="3825900" y="3169738"/>
            <a:ext cx="2066100" cy="5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21"/>
          <p:cNvCxnSpPr/>
          <p:nvPr/>
        </p:nvCxnSpPr>
        <p:spPr>
          <a:xfrm>
            <a:off x="4294675" y="4088163"/>
            <a:ext cx="1147800" cy="5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21"/>
          <p:cNvCxnSpPr/>
          <p:nvPr/>
        </p:nvCxnSpPr>
        <p:spPr>
          <a:xfrm flipH="1" rot="10800000">
            <a:off x="3883150" y="4533788"/>
            <a:ext cx="1664400" cy="3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