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bfe594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bfe594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bfe59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bfe59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bfe594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bfe594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  <a:solidFill>
            <a:srgbClr val="93C47D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Image based deep learning for OCT</a:t>
            </a:r>
            <a:endParaRPr sz="50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경상대학교 정보통신공학과 이윤환</a:t>
            </a:r>
            <a:endParaRPr sz="2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2020.07.08</a:t>
            </a:r>
            <a:endParaRPr sz="2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2712600" cy="514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목차</a:t>
            </a:r>
            <a:endParaRPr b="1" sz="4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981350" y="1152475"/>
            <a:ext cx="58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"/>
              <a:buAutoNum type="arabicPeriod"/>
            </a:pPr>
            <a:r>
              <a:rPr lang="ko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기능 정리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"/>
              <a:buAutoNum type="arabicPeriod"/>
            </a:pPr>
            <a:r>
              <a:rPr lang="ko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구조적 흐름 설계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"/>
              <a:buAutoNum type="arabicPeriod"/>
            </a:pPr>
            <a:r>
              <a:rPr lang="ko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실행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445025"/>
            <a:ext cx="9144000" cy="633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AutoNum type="arabicPeriod"/>
            </a:pPr>
            <a:r>
              <a:rPr b="1"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기능정리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45950" y="1327050"/>
            <a:ext cx="765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ko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선택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ko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의사진단과 AI진단 비교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ko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OCT이미지 질병 분류 및 확률 표시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ko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HeatMap 영상 이미지 출력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ko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결과 비교 테이블 출력 (Confusion Matrix)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ko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진단이 서로 다를 때 image file 경로 csv 파일로 저장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229425"/>
            <a:ext cx="9144000" cy="723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2. 구조적 흐름 설계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00" y="953325"/>
            <a:ext cx="7292117" cy="41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