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7"/>
  </p:notesMasterIdLst>
  <p:sldIdLst>
    <p:sldId id="256" r:id="rId3"/>
    <p:sldId id="257" r:id="rId4"/>
    <p:sldId id="301" r:id="rId5"/>
    <p:sldId id="30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A96D15-AD5F-4855-ADD7-A0DBBBEE3F0C}">
  <a:tblStyle styleId="{46A96D15-AD5F-4855-ADD7-A0DBBBEE3F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0DB16F-1947-486E-A01E-62E9081777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" name="Google Shape;16363;g8d4cbd36da_4_30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4" name="Google Shape;16364;g8d4cbd36da_4_30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9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Enrollment System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100" dirty="0">
                <a:solidFill>
                  <a:schemeClr val="dk2"/>
                </a:solidFill>
              </a:rPr>
              <a:t>Nicko Laygo – BSCS-2A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System Functions: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3732636" cy="3294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000" dirty="0"/>
              <a:t>Administrator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sz="2000" dirty="0"/>
              <a:t>Enroll Students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sz="2000" dirty="0"/>
              <a:t>View Enrolled Students Info.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sz="2000" dirty="0"/>
              <a:t>Approve of Enrollment Request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sz="2000" dirty="0"/>
              <a:t>Update &amp; Delete Students Info.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sz="2000" dirty="0"/>
              <a:t>Update Tuition Cost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341;p28">
            <a:extLst>
              <a:ext uri="{FF2B5EF4-FFF2-40B4-BE49-F238E27FC236}">
                <a16:creationId xmlns:a16="http://schemas.microsoft.com/office/drawing/2014/main" id="{6CFD2CC9-6311-449D-A85F-ED957D931F9E}"/>
              </a:ext>
            </a:extLst>
          </p:cNvPr>
          <p:cNvSpPr txBox="1">
            <a:spLocks/>
          </p:cNvSpPr>
          <p:nvPr/>
        </p:nvSpPr>
        <p:spPr>
          <a:xfrm flipH="1">
            <a:off x="4691365" y="1132375"/>
            <a:ext cx="3852000" cy="3294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PH" sz="2000" dirty="0"/>
              <a:t>User</a:t>
            </a:r>
          </a:p>
          <a:p>
            <a:pPr marL="0" indent="0" algn="ctr">
              <a:buFont typeface="Roboto"/>
              <a:buNone/>
            </a:pPr>
            <a:endParaRPr lang="en-PH" sz="2000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PH" sz="2000" dirty="0"/>
              <a:t>Enroll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PH" sz="2000" dirty="0"/>
              <a:t>View Enrollment Status</a:t>
            </a:r>
            <a:endParaRPr lang="en-P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C49D77-E704-4A58-B795-13BAC6E94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04" y="451822"/>
            <a:ext cx="8349896" cy="423985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61D560D-B616-4435-A8C2-0662885B6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195482" y="451821"/>
            <a:ext cx="4589118" cy="489600"/>
          </a:xfrm>
        </p:spPr>
        <p:txBody>
          <a:bodyPr/>
          <a:lstStyle/>
          <a:p>
            <a:pPr algn="l"/>
            <a:r>
              <a:rPr lang="en-PH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Enrollment System Flowchart</a:t>
            </a:r>
            <a:endParaRPr lang="fil-P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254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C0E25B-FC7B-4B74-9972-958C7BCCC172}"/>
              </a:ext>
            </a:extLst>
          </p:cNvPr>
          <p:cNvSpPr/>
          <p:nvPr/>
        </p:nvSpPr>
        <p:spPr>
          <a:xfrm>
            <a:off x="1097280" y="677731"/>
            <a:ext cx="67127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7200" dirty="0">
                <a:solidFill>
                  <a:schemeClr val="bg1"/>
                </a:solidFill>
              </a:rPr>
              <a:t>Onto the Program!</a:t>
            </a:r>
            <a:endParaRPr lang="fil-PH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42</Words>
  <Application>Microsoft Office PowerPoint</Application>
  <PresentationFormat>On-screen Show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Anaheim</vt:lpstr>
      <vt:lpstr>Overpass Mono</vt:lpstr>
      <vt:lpstr>Proxima Nova</vt:lpstr>
      <vt:lpstr>Proxima Nova Semibold</vt:lpstr>
      <vt:lpstr>Roboto</vt:lpstr>
      <vt:lpstr>Roboto Condensed Light</vt:lpstr>
      <vt:lpstr>Arial</vt:lpstr>
      <vt:lpstr>Programming Lesson by Slidesgo</vt:lpstr>
      <vt:lpstr>Slidesgo Final Pages</vt:lpstr>
      <vt:lpstr>Enrollment System</vt:lpstr>
      <vt:lpstr>System Functions:</vt:lpstr>
      <vt:lpstr>Enrollment System Flowchart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Enrollment System</dc:title>
  <dc:creator>Nicko</dc:creator>
  <cp:lastModifiedBy>Nicko</cp:lastModifiedBy>
  <cp:revision>4</cp:revision>
  <dcterms:modified xsi:type="dcterms:W3CDTF">2023-05-18T15:36:33Z</dcterms:modified>
</cp:coreProperties>
</file>