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7D9A-D49C-48DB-8D42-1499BFCBC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Enhancing YouTube Content Strategy</a:t>
            </a:r>
            <a:endParaRPr lang="fil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615CE-1EBA-4139-900A-CA662E285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NLP-Based Machine Learning Approach for Predicting Engagement Rate</a:t>
            </a:r>
            <a:endParaRPr lang="fil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79464-9D77-4C6B-B68C-A6AA23209CCD}"/>
              </a:ext>
            </a:extLst>
          </p:cNvPr>
          <p:cNvSpPr txBox="1"/>
          <p:nvPr/>
        </p:nvSpPr>
        <p:spPr>
          <a:xfrm>
            <a:off x="824753" y="3429000"/>
            <a:ext cx="9771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Members:</a:t>
            </a:r>
          </a:p>
          <a:p>
            <a:r>
              <a:rPr lang="en-PH" dirty="0">
                <a:solidFill>
                  <a:schemeClr val="bg1"/>
                </a:solidFill>
              </a:rPr>
              <a:t>Nicko Laygo</a:t>
            </a:r>
          </a:p>
          <a:p>
            <a:r>
              <a:rPr lang="en-PH" dirty="0">
                <a:solidFill>
                  <a:schemeClr val="bg1"/>
                </a:solidFill>
              </a:rPr>
              <a:t>Franco Miguel Villamor</a:t>
            </a:r>
          </a:p>
          <a:p>
            <a:r>
              <a:rPr lang="en-PH" dirty="0">
                <a:solidFill>
                  <a:schemeClr val="bg1"/>
                </a:solidFill>
              </a:rPr>
              <a:t>Kurt Vincent </a:t>
            </a:r>
            <a:r>
              <a:rPr lang="en-PH" dirty="0" err="1">
                <a:solidFill>
                  <a:schemeClr val="bg1"/>
                </a:solidFill>
              </a:rPr>
              <a:t>Magcawas</a:t>
            </a:r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Marvin </a:t>
            </a:r>
            <a:r>
              <a:rPr lang="en-PH" dirty="0" err="1">
                <a:solidFill>
                  <a:schemeClr val="bg1"/>
                </a:solidFill>
              </a:rPr>
              <a:t>Buquis</a:t>
            </a:r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For CSELEC4/5 - 2024</a:t>
            </a:r>
            <a:endParaRPr lang="fil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8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0EB4-5843-4F5D-8C8E-886D2B28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Engagement Rate</a:t>
            </a:r>
            <a:endParaRPr lang="fil-P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FF3F7A-3C24-495F-833C-461EC88087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52722"/>
            <a:ext cx="880485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il-PH" sz="2000" dirty="0">
                <a:solidFill>
                  <a:schemeClr val="tx1"/>
                </a:solidFill>
                <a:latin typeface="Arial" panose="020B0604020202020204" pitchFamily="34" charset="0"/>
              </a:rPr>
              <a:t>*A social media metric that measures audience interaction relative to content reach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fil-PH" altLang="fil-PH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il-PH" altLang="fil-PH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</a:t>
            </a:r>
            <a:r>
              <a:rPr kumimoji="0" lang="fil-PH" altLang="fil-P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(Likes + Comments) / Views × 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il-PH" altLang="fil-PH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fil-PH" altLang="fil-P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il-PH" altLang="fil-P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has 1000 views, 50 likes, 10 comments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il-PH" altLang="fil-P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Engagement Rate = (50 + 10) / 1000 × 100 = 6%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fil-PH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altLang="fil-PH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</a:t>
            </a:r>
            <a:br>
              <a:rPr kumimoji="0" lang="en-PH" altLang="fil-P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H" altLang="fil-P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PH" altLang="fil-PH" sz="2000" dirty="0">
                <a:solidFill>
                  <a:schemeClr val="tx1"/>
                </a:solidFill>
                <a:latin typeface="Arial" panose="020B0604020202020204" pitchFamily="34" charset="0"/>
              </a:rPr>
              <a:t>Quality Indicator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altLang="fil-P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Algorithm Impact</a:t>
            </a:r>
          </a:p>
        </p:txBody>
      </p:sp>
    </p:spTree>
    <p:extLst>
      <p:ext uri="{BB962C8B-B14F-4D97-AF65-F5344CB8AC3E}">
        <p14:creationId xmlns:p14="http://schemas.microsoft.com/office/powerpoint/2010/main" val="63833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49E1-BE1A-40DD-A3C4-4C92085D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63D842-5790-4DF8-897F-F1C5037AB0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131501"/>
            <a:ext cx="9683396" cy="362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l-PH" altLang="fil-P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predictive model for YouTube video engagement</a:t>
            </a:r>
            <a:r>
              <a:rPr kumimoji="0" lang="fil-PH" altLang="fil-PH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title sentiment's impact on video performance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interactive tool for content optimization </a:t>
            </a:r>
          </a:p>
        </p:txBody>
      </p:sp>
    </p:spTree>
    <p:extLst>
      <p:ext uri="{BB962C8B-B14F-4D97-AF65-F5344CB8AC3E}">
        <p14:creationId xmlns:p14="http://schemas.microsoft.com/office/powerpoint/2010/main" val="393009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F248-5126-4AAA-BD96-4959281B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Dataset </a:t>
            </a:r>
            <a:endParaRPr lang="fil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393E-D031-41BF-BBAC-699684E88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“</a:t>
            </a:r>
            <a:r>
              <a:rPr lang="en-PH" sz="4000" dirty="0" err="1"/>
              <a:t>Youtube</a:t>
            </a:r>
            <a:r>
              <a:rPr lang="en-PH" sz="4000" dirty="0"/>
              <a:t> Statistics” (</a:t>
            </a:r>
            <a:r>
              <a:rPr lang="en-PH" sz="4000" dirty="0" err="1"/>
              <a:t>Advay</a:t>
            </a:r>
            <a:r>
              <a:rPr lang="en-PH" sz="4000" dirty="0"/>
              <a:t> Patil) sourced from: </a:t>
            </a:r>
            <a:r>
              <a:rPr lang="fil-PH" sz="4000" dirty="0"/>
              <a:t>https://www.kaggle.com/datasets/advaypatil/youtube-statistics</a:t>
            </a:r>
          </a:p>
        </p:txBody>
      </p:sp>
    </p:spTree>
    <p:extLst>
      <p:ext uri="{BB962C8B-B14F-4D97-AF65-F5344CB8AC3E}">
        <p14:creationId xmlns:p14="http://schemas.microsoft.com/office/powerpoint/2010/main" val="384739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DCFD-DDCF-45B0-B357-87747929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Methodology</a:t>
            </a:r>
            <a:endParaRPr lang="fil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16D36-175E-408A-BB85-02BC7ADC6C17}"/>
              </a:ext>
            </a:extLst>
          </p:cNvPr>
          <p:cNvSpPr txBox="1"/>
          <p:nvPr/>
        </p:nvSpPr>
        <p:spPr>
          <a:xfrm>
            <a:off x="663388" y="2026024"/>
            <a:ext cx="10587318" cy="340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PH" sz="2800" dirty="0"/>
              <a:t>Data Preparation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PH" sz="2800" dirty="0"/>
              <a:t>Exploratory Data Analysis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PH" sz="2800" dirty="0"/>
              <a:t>Model Development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PH" sz="2800" dirty="0"/>
              <a:t>Testing</a:t>
            </a:r>
            <a:endParaRPr lang="fil-PH" sz="2800" dirty="0"/>
          </a:p>
        </p:txBody>
      </p:sp>
    </p:spTree>
    <p:extLst>
      <p:ext uri="{BB962C8B-B14F-4D97-AF65-F5344CB8AC3E}">
        <p14:creationId xmlns:p14="http://schemas.microsoft.com/office/powerpoint/2010/main" val="217392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285B-DE7B-45F5-9502-9392E1D9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Practical Applications</a:t>
            </a:r>
            <a:endParaRPr lang="fil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DC29-8990-463A-B6C8-CC4C9247E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962608" cy="367830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fil-PH" sz="2000" b="1" dirty="0"/>
              <a:t>Title Optimization: </a:t>
            </a:r>
          </a:p>
          <a:p>
            <a:pPr lvl="1"/>
            <a:r>
              <a:rPr lang="fil-PH" sz="2000" dirty="0"/>
              <a:t>Length optimization</a:t>
            </a:r>
          </a:p>
          <a:p>
            <a:pPr lvl="1"/>
            <a:r>
              <a:rPr lang="fil-PH" sz="2000" dirty="0"/>
              <a:t>Sentiment balancing</a:t>
            </a:r>
          </a:p>
          <a:p>
            <a:pPr lvl="1"/>
            <a:r>
              <a:rPr lang="fil-PH" sz="2000" dirty="0"/>
              <a:t>Keyword placement</a:t>
            </a:r>
          </a:p>
          <a:p>
            <a:pPr marL="324000" lvl="1" indent="0">
              <a:buNone/>
            </a:pPr>
            <a:endParaRPr lang="fil-PH" sz="2000" dirty="0"/>
          </a:p>
          <a:p>
            <a:pPr marL="0" indent="0">
              <a:buNone/>
            </a:pPr>
            <a:r>
              <a:rPr lang="fil-PH" sz="2000" b="1" dirty="0"/>
              <a:t>Timing Optimization: </a:t>
            </a:r>
          </a:p>
          <a:p>
            <a:pPr lvl="1"/>
            <a:r>
              <a:rPr lang="fil-PH" sz="2000" dirty="0"/>
              <a:t>Best posting days</a:t>
            </a:r>
          </a:p>
          <a:p>
            <a:pPr lvl="1"/>
            <a:r>
              <a:rPr lang="fil-PH" sz="2000" dirty="0"/>
              <a:t>Seasonal considerations</a:t>
            </a:r>
          </a:p>
          <a:p>
            <a:pPr marL="0" indent="0">
              <a:buNone/>
            </a:pPr>
            <a:r>
              <a:rPr lang="fil-PH" sz="2000" b="1" dirty="0"/>
              <a:t>Engagement Optimization: </a:t>
            </a:r>
          </a:p>
          <a:p>
            <a:pPr lvl="1"/>
            <a:r>
              <a:rPr lang="fil-PH" sz="2000" dirty="0"/>
              <a:t>Sentiment adjustment</a:t>
            </a:r>
          </a:p>
          <a:p>
            <a:pPr lvl="1"/>
            <a:r>
              <a:rPr lang="fil-PH" sz="2000" dirty="0"/>
              <a:t>Format improvements</a:t>
            </a:r>
          </a:p>
          <a:p>
            <a:endParaRPr lang="fil-PH" sz="2000" dirty="0"/>
          </a:p>
        </p:txBody>
      </p:sp>
    </p:spTree>
    <p:extLst>
      <p:ext uri="{BB962C8B-B14F-4D97-AF65-F5344CB8AC3E}">
        <p14:creationId xmlns:p14="http://schemas.microsoft.com/office/powerpoint/2010/main" val="4204445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144</TotalTime>
  <Words>177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</vt:lpstr>
      <vt:lpstr>  Enhancing YouTube Content Strategy</vt:lpstr>
      <vt:lpstr>Engagement Rate</vt:lpstr>
      <vt:lpstr>Objectives</vt:lpstr>
      <vt:lpstr>Dataset </vt:lpstr>
      <vt:lpstr>Methodology</vt:lpstr>
      <vt:lpstr>Practical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YouTube Content Strategy</dc:title>
  <dc:creator>Nicko</dc:creator>
  <cp:lastModifiedBy>Nicko</cp:lastModifiedBy>
  <cp:revision>8</cp:revision>
  <dcterms:created xsi:type="dcterms:W3CDTF">2024-12-25T10:57:11Z</dcterms:created>
  <dcterms:modified xsi:type="dcterms:W3CDTF">2024-12-26T11:25:42Z</dcterms:modified>
</cp:coreProperties>
</file>