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Economica" panose="020B0604020202020204" charset="0"/>
      <p:regular r:id="rId7"/>
      <p:bold r:id="rId8"/>
      <p:italic r:id="rId9"/>
      <p:boldItalic r:id="rId10"/>
    </p:embeddedFont>
    <p:embeddedFont>
      <p:font typeface="Open Sans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240" y="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Shape 17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2050" y="1201800"/>
            <a:ext cx="2739900" cy="273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Creative Direction &amp; Inspiration</a:t>
            </a:r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LGBT+ Community 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GB" dirty="0"/>
              <a:t>Destination Weddings &amp; Honeymoons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GB" dirty="0"/>
              <a:t>Vacation </a:t>
            </a:r>
            <a:r>
              <a:rPr lang="en-GB"/>
              <a:t>&amp; Nightlife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Creative Direction: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Colours: Purple as Main Accent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Content: History &amp; Travel 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Homepage: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Rainbow Colours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Slideshow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7" name="Shape 77"/>
          <p:cNvPicPr preferRelativeResize="0"/>
          <p:nvPr/>
        </p:nvPicPr>
        <p:blipFill rotWithShape="1">
          <a:blip r:embed="rId3">
            <a:alphaModFix/>
          </a:blip>
          <a:srcRect l="22325" t="10763" r="24186" b="4947"/>
          <a:stretch/>
        </p:blipFill>
        <p:spPr>
          <a:xfrm>
            <a:off x="2126563" y="244125"/>
            <a:ext cx="4890874" cy="4335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 l="50002" t="19803" r="21978" b="4553"/>
          <a:stretch/>
        </p:blipFill>
        <p:spPr>
          <a:xfrm>
            <a:off x="1338375" y="315925"/>
            <a:ext cx="2562202" cy="3890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 rotWithShape="1">
          <a:blip r:embed="rId4">
            <a:alphaModFix/>
          </a:blip>
          <a:srcRect l="49830" t="19345" r="22149" b="3979"/>
          <a:stretch/>
        </p:blipFill>
        <p:spPr>
          <a:xfrm>
            <a:off x="4850450" y="599888"/>
            <a:ext cx="2562202" cy="394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On-screen Show (16:9)</PresentationFormat>
  <Paragraphs>10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Economica</vt:lpstr>
      <vt:lpstr>Arial</vt:lpstr>
      <vt:lpstr>Open Sans</vt:lpstr>
      <vt:lpstr>Luxe</vt:lpstr>
      <vt:lpstr>PowerPoint Presentation</vt:lpstr>
      <vt:lpstr>Creative Direction &amp; Inspiration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Leslie C</cp:lastModifiedBy>
  <cp:revision>1</cp:revision>
  <dcterms:modified xsi:type="dcterms:W3CDTF">2018-04-25T19:23:14Z</dcterms:modified>
</cp:coreProperties>
</file>